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71" r:id="rId3"/>
    <p:sldId id="257" r:id="rId4"/>
    <p:sldId id="272" r:id="rId5"/>
    <p:sldId id="258" r:id="rId6"/>
    <p:sldId id="259" r:id="rId7"/>
    <p:sldId id="260" r:id="rId8"/>
    <p:sldId id="261" r:id="rId9"/>
    <p:sldId id="273" r:id="rId10"/>
    <p:sldId id="262" r:id="rId11"/>
    <p:sldId id="264" r:id="rId12"/>
    <p:sldId id="265" r:id="rId13"/>
    <p:sldId id="275" r:id="rId14"/>
    <p:sldId id="277" r:id="rId15"/>
    <p:sldId id="278" r:id="rId16"/>
    <p:sldId id="269" r:id="rId17"/>
    <p:sldId id="268" r:id="rId18"/>
    <p:sldId id="267" r:id="rId19"/>
    <p:sldId id="270" r:id="rId20"/>
  </p:sldIdLst>
  <p:sldSz cx="18288000" cy="10287000"/>
  <p:notesSz cx="6858000" cy="9144000"/>
  <p:embeddedFontLst>
    <p:embeddedFont>
      <p:font typeface="Poppins" pitchFamily="2" charset="77"/>
      <p:regular r:id="rId21"/>
      <p:bold r:id="rId22"/>
      <p:italic r:id="rId23"/>
      <p:boldItalic r:id="rId24"/>
    </p:embeddedFont>
    <p:embeddedFont>
      <p:font typeface="Poppins Bold" pitchFamily="2" charset="77"/>
      <p:regular r:id="rId25"/>
      <p:bold r:id="rId26"/>
    </p:embeddedFont>
    <p:embeddedFont>
      <p:font typeface="Proxima Nova" panose="02000506030000020004" pitchFamily="2" charset="0"/>
      <p:regular r:id="rId27"/>
    </p:embeddedFont>
    <p:embeddedFont>
      <p:font typeface="Proxima Nova Bold" panose="02000506030000020004" pitchFamily="2" charset="0"/>
      <p:regular r:id="rId28"/>
      <p:bold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83" autoAdjust="0"/>
    <p:restoredTop sz="94693" autoAdjust="0"/>
  </p:normalViewPr>
  <p:slideViewPr>
    <p:cSldViewPr>
      <p:cViewPr>
        <p:scale>
          <a:sx n="90" d="100"/>
          <a:sy n="90" d="100"/>
        </p:scale>
        <p:origin x="152" y="-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0947B1-E31E-412A-89CB-44C0BBE3EE21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AF11EF4-59CC-4CED-8658-68B33F5C5AB6}">
      <dgm:prSet/>
      <dgm:spPr/>
      <dgm:t>
        <a:bodyPr/>
        <a:lstStyle/>
        <a:p>
          <a:r>
            <a:rPr lang="en-US" dirty="0"/>
            <a:t>Social networks face increasing numbers of automated bot/Sybil accounts</a:t>
          </a:r>
        </a:p>
      </dgm:t>
    </dgm:pt>
    <dgm:pt modelId="{3C36C842-F1A7-438F-BB41-777A98BEE05E}" type="parTrans" cxnId="{A57D9AB0-978F-4D07-9287-C9D16A356B65}">
      <dgm:prSet/>
      <dgm:spPr/>
      <dgm:t>
        <a:bodyPr/>
        <a:lstStyle/>
        <a:p>
          <a:endParaRPr lang="en-US"/>
        </a:p>
      </dgm:t>
    </dgm:pt>
    <dgm:pt modelId="{B727F848-3A8F-4436-A36B-18D363220FAE}" type="sibTrans" cxnId="{A57D9AB0-978F-4D07-9287-C9D16A356B65}">
      <dgm:prSet/>
      <dgm:spPr/>
      <dgm:t>
        <a:bodyPr/>
        <a:lstStyle/>
        <a:p>
          <a:endParaRPr lang="en-US"/>
        </a:p>
      </dgm:t>
    </dgm:pt>
    <dgm:pt modelId="{DDF7C82D-B55E-4B7A-9F75-7E1F688F71ED}">
      <dgm:prSet/>
      <dgm:spPr/>
      <dgm:t>
        <a:bodyPr/>
        <a:lstStyle/>
        <a:p>
          <a:r>
            <a:rPr lang="en-US"/>
            <a:t>Bots imitate human behavior to bypass detection</a:t>
          </a:r>
        </a:p>
      </dgm:t>
    </dgm:pt>
    <dgm:pt modelId="{D2D37298-70B3-4033-A7C9-CA18FB960E54}" type="parTrans" cxnId="{90A80A3D-F1B1-4658-AD93-E42111EBFC3C}">
      <dgm:prSet/>
      <dgm:spPr/>
      <dgm:t>
        <a:bodyPr/>
        <a:lstStyle/>
        <a:p>
          <a:endParaRPr lang="en-US"/>
        </a:p>
      </dgm:t>
    </dgm:pt>
    <dgm:pt modelId="{0AF550D9-555C-47B0-93FE-9F0F14AA65A0}" type="sibTrans" cxnId="{90A80A3D-F1B1-4658-AD93-E42111EBFC3C}">
      <dgm:prSet/>
      <dgm:spPr/>
      <dgm:t>
        <a:bodyPr/>
        <a:lstStyle/>
        <a:p>
          <a:endParaRPr lang="en-US"/>
        </a:p>
      </dgm:t>
    </dgm:pt>
    <dgm:pt modelId="{8284846D-56EB-49A0-9B03-9369DCC52684}">
      <dgm:prSet/>
      <dgm:spPr/>
      <dgm:t>
        <a:bodyPr/>
        <a:lstStyle/>
        <a:p>
          <a:r>
            <a:rPr lang="en-US"/>
            <a:t>Used for misinformation, spam, fraud, fake engagement</a:t>
          </a:r>
        </a:p>
      </dgm:t>
    </dgm:pt>
    <dgm:pt modelId="{62D95325-D8B6-494A-8F44-5A0FACEC2B18}" type="parTrans" cxnId="{B5918652-EEFD-465A-98E2-F7CD95443A2C}">
      <dgm:prSet/>
      <dgm:spPr/>
      <dgm:t>
        <a:bodyPr/>
        <a:lstStyle/>
        <a:p>
          <a:endParaRPr lang="en-US"/>
        </a:p>
      </dgm:t>
    </dgm:pt>
    <dgm:pt modelId="{2ECDDD19-92F2-4850-AF72-B3FEA4FF2C5D}" type="sibTrans" cxnId="{B5918652-EEFD-465A-98E2-F7CD95443A2C}">
      <dgm:prSet/>
      <dgm:spPr/>
      <dgm:t>
        <a:bodyPr/>
        <a:lstStyle/>
        <a:p>
          <a:endParaRPr lang="en-US"/>
        </a:p>
      </dgm:t>
    </dgm:pt>
    <dgm:pt modelId="{35211374-E0EA-4DFE-A6BD-0BAB7EADB5CA}">
      <dgm:prSet/>
      <dgm:spPr/>
      <dgm:t>
        <a:bodyPr/>
        <a:lstStyle/>
        <a:p>
          <a:r>
            <a:rPr lang="en-US"/>
            <a:t>Detecting them manually is impossible</a:t>
          </a:r>
        </a:p>
      </dgm:t>
    </dgm:pt>
    <dgm:pt modelId="{AC7B5562-E40B-4E3E-8AA5-9D838AB3F2F0}" type="parTrans" cxnId="{3CE45185-E1C9-4FAA-ACD0-3829B6E0E094}">
      <dgm:prSet/>
      <dgm:spPr/>
      <dgm:t>
        <a:bodyPr/>
        <a:lstStyle/>
        <a:p>
          <a:endParaRPr lang="en-US"/>
        </a:p>
      </dgm:t>
    </dgm:pt>
    <dgm:pt modelId="{B6BB39CD-DF58-475D-A6D8-F3A6AF154A86}" type="sibTrans" cxnId="{3CE45185-E1C9-4FAA-ACD0-3829B6E0E094}">
      <dgm:prSet/>
      <dgm:spPr/>
      <dgm:t>
        <a:bodyPr/>
        <a:lstStyle/>
        <a:p>
          <a:endParaRPr lang="en-US"/>
        </a:p>
      </dgm:t>
    </dgm:pt>
    <dgm:pt modelId="{00BDA344-18D6-4B29-98B2-8EABD48E2C23}">
      <dgm:prSet/>
      <dgm:spPr/>
      <dgm:t>
        <a:bodyPr/>
        <a:lstStyle/>
        <a:p>
          <a:r>
            <a:rPr lang="en-US"/>
            <a:t>Machine learning provides scalable detection</a:t>
          </a:r>
        </a:p>
      </dgm:t>
    </dgm:pt>
    <dgm:pt modelId="{FCE82DE2-3468-4146-AE0C-3C627DE99507}" type="parTrans" cxnId="{1D72B3C1-59F9-4D1F-902E-3B595FD8FB4E}">
      <dgm:prSet/>
      <dgm:spPr/>
      <dgm:t>
        <a:bodyPr/>
        <a:lstStyle/>
        <a:p>
          <a:endParaRPr lang="en-US"/>
        </a:p>
      </dgm:t>
    </dgm:pt>
    <dgm:pt modelId="{BFCD7093-1178-4261-B253-93A8C717217A}" type="sibTrans" cxnId="{1D72B3C1-59F9-4D1F-902E-3B595FD8FB4E}">
      <dgm:prSet/>
      <dgm:spPr/>
      <dgm:t>
        <a:bodyPr/>
        <a:lstStyle/>
        <a:p>
          <a:endParaRPr lang="en-US"/>
        </a:p>
      </dgm:t>
    </dgm:pt>
    <dgm:pt modelId="{0ECCD099-C825-9A46-A049-85DE00321922}" type="pres">
      <dgm:prSet presAssocID="{F20947B1-E31E-412A-89CB-44C0BBE3EE21}" presName="outerComposite" presStyleCnt="0">
        <dgm:presLayoutVars>
          <dgm:chMax val="5"/>
          <dgm:dir/>
          <dgm:resizeHandles val="exact"/>
        </dgm:presLayoutVars>
      </dgm:prSet>
      <dgm:spPr/>
    </dgm:pt>
    <dgm:pt modelId="{948A7AC0-1FBA-FD45-8202-C8F10938D24D}" type="pres">
      <dgm:prSet presAssocID="{F20947B1-E31E-412A-89CB-44C0BBE3EE21}" presName="dummyMaxCanvas" presStyleCnt="0">
        <dgm:presLayoutVars/>
      </dgm:prSet>
      <dgm:spPr/>
    </dgm:pt>
    <dgm:pt modelId="{3896ECBA-9D8D-C34B-BA28-9B220B4AD913}" type="pres">
      <dgm:prSet presAssocID="{F20947B1-E31E-412A-89CB-44C0BBE3EE21}" presName="FiveNodes_1" presStyleLbl="node1" presStyleIdx="0" presStyleCnt="5">
        <dgm:presLayoutVars>
          <dgm:bulletEnabled val="1"/>
        </dgm:presLayoutVars>
      </dgm:prSet>
      <dgm:spPr/>
    </dgm:pt>
    <dgm:pt modelId="{6D95FA88-0222-1243-A16C-907930E721C4}" type="pres">
      <dgm:prSet presAssocID="{F20947B1-E31E-412A-89CB-44C0BBE3EE21}" presName="FiveNodes_2" presStyleLbl="node1" presStyleIdx="1" presStyleCnt="5">
        <dgm:presLayoutVars>
          <dgm:bulletEnabled val="1"/>
        </dgm:presLayoutVars>
      </dgm:prSet>
      <dgm:spPr/>
    </dgm:pt>
    <dgm:pt modelId="{142C8459-B9BD-6945-9EFE-0DB8297E64EB}" type="pres">
      <dgm:prSet presAssocID="{F20947B1-E31E-412A-89CB-44C0BBE3EE21}" presName="FiveNodes_3" presStyleLbl="node1" presStyleIdx="2" presStyleCnt="5">
        <dgm:presLayoutVars>
          <dgm:bulletEnabled val="1"/>
        </dgm:presLayoutVars>
      </dgm:prSet>
      <dgm:spPr/>
    </dgm:pt>
    <dgm:pt modelId="{B4BC6E40-123C-EE45-9B05-15AE1E9FE889}" type="pres">
      <dgm:prSet presAssocID="{F20947B1-E31E-412A-89CB-44C0BBE3EE21}" presName="FiveNodes_4" presStyleLbl="node1" presStyleIdx="3" presStyleCnt="5">
        <dgm:presLayoutVars>
          <dgm:bulletEnabled val="1"/>
        </dgm:presLayoutVars>
      </dgm:prSet>
      <dgm:spPr/>
    </dgm:pt>
    <dgm:pt modelId="{4A070A5C-336B-7943-A446-92A220301286}" type="pres">
      <dgm:prSet presAssocID="{F20947B1-E31E-412A-89CB-44C0BBE3EE21}" presName="FiveNodes_5" presStyleLbl="node1" presStyleIdx="4" presStyleCnt="5">
        <dgm:presLayoutVars>
          <dgm:bulletEnabled val="1"/>
        </dgm:presLayoutVars>
      </dgm:prSet>
      <dgm:spPr/>
    </dgm:pt>
    <dgm:pt modelId="{80D8F50F-4D29-274C-8491-455D6ECFE195}" type="pres">
      <dgm:prSet presAssocID="{F20947B1-E31E-412A-89CB-44C0BBE3EE21}" presName="FiveConn_1-2" presStyleLbl="fgAccFollowNode1" presStyleIdx="0" presStyleCnt="4">
        <dgm:presLayoutVars>
          <dgm:bulletEnabled val="1"/>
        </dgm:presLayoutVars>
      </dgm:prSet>
      <dgm:spPr/>
    </dgm:pt>
    <dgm:pt modelId="{787620D2-B0F1-4743-9E6D-FC77A3749D1D}" type="pres">
      <dgm:prSet presAssocID="{F20947B1-E31E-412A-89CB-44C0BBE3EE21}" presName="FiveConn_2-3" presStyleLbl="fgAccFollowNode1" presStyleIdx="1" presStyleCnt="4">
        <dgm:presLayoutVars>
          <dgm:bulletEnabled val="1"/>
        </dgm:presLayoutVars>
      </dgm:prSet>
      <dgm:spPr/>
    </dgm:pt>
    <dgm:pt modelId="{4C9E604C-F0E4-C949-A088-3AB3D845A714}" type="pres">
      <dgm:prSet presAssocID="{F20947B1-E31E-412A-89CB-44C0BBE3EE21}" presName="FiveConn_3-4" presStyleLbl="fgAccFollowNode1" presStyleIdx="2" presStyleCnt="4">
        <dgm:presLayoutVars>
          <dgm:bulletEnabled val="1"/>
        </dgm:presLayoutVars>
      </dgm:prSet>
      <dgm:spPr/>
    </dgm:pt>
    <dgm:pt modelId="{338CD626-FC6E-AB41-A909-7E3B722FCBBE}" type="pres">
      <dgm:prSet presAssocID="{F20947B1-E31E-412A-89CB-44C0BBE3EE21}" presName="FiveConn_4-5" presStyleLbl="fgAccFollowNode1" presStyleIdx="3" presStyleCnt="4">
        <dgm:presLayoutVars>
          <dgm:bulletEnabled val="1"/>
        </dgm:presLayoutVars>
      </dgm:prSet>
      <dgm:spPr/>
    </dgm:pt>
    <dgm:pt modelId="{15DB3C44-5B83-7144-8852-A0A0EC730CE4}" type="pres">
      <dgm:prSet presAssocID="{F20947B1-E31E-412A-89CB-44C0BBE3EE21}" presName="FiveNodes_1_text" presStyleLbl="node1" presStyleIdx="4" presStyleCnt="5">
        <dgm:presLayoutVars>
          <dgm:bulletEnabled val="1"/>
        </dgm:presLayoutVars>
      </dgm:prSet>
      <dgm:spPr/>
    </dgm:pt>
    <dgm:pt modelId="{C54F67D1-48B1-5443-A9DC-694F3F86AFC6}" type="pres">
      <dgm:prSet presAssocID="{F20947B1-E31E-412A-89CB-44C0BBE3EE21}" presName="FiveNodes_2_text" presStyleLbl="node1" presStyleIdx="4" presStyleCnt="5">
        <dgm:presLayoutVars>
          <dgm:bulletEnabled val="1"/>
        </dgm:presLayoutVars>
      </dgm:prSet>
      <dgm:spPr/>
    </dgm:pt>
    <dgm:pt modelId="{44739EFF-0F44-F64F-9A9F-4C3F440C4886}" type="pres">
      <dgm:prSet presAssocID="{F20947B1-E31E-412A-89CB-44C0BBE3EE21}" presName="FiveNodes_3_text" presStyleLbl="node1" presStyleIdx="4" presStyleCnt="5">
        <dgm:presLayoutVars>
          <dgm:bulletEnabled val="1"/>
        </dgm:presLayoutVars>
      </dgm:prSet>
      <dgm:spPr/>
    </dgm:pt>
    <dgm:pt modelId="{E0C88FF0-4397-7E47-9033-0869DB1393A4}" type="pres">
      <dgm:prSet presAssocID="{F20947B1-E31E-412A-89CB-44C0BBE3EE21}" presName="FiveNodes_4_text" presStyleLbl="node1" presStyleIdx="4" presStyleCnt="5">
        <dgm:presLayoutVars>
          <dgm:bulletEnabled val="1"/>
        </dgm:presLayoutVars>
      </dgm:prSet>
      <dgm:spPr/>
    </dgm:pt>
    <dgm:pt modelId="{35EDA8F0-9265-1B4B-A207-EB63C275C6F1}" type="pres">
      <dgm:prSet presAssocID="{F20947B1-E31E-412A-89CB-44C0BBE3EE21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72646602-91C5-A24F-8670-DBF767E0CF26}" type="presOf" srcId="{2ECDDD19-92F2-4850-AF72-B3FEA4FF2C5D}" destId="{4C9E604C-F0E4-C949-A088-3AB3D845A714}" srcOrd="0" destOrd="0" presId="urn:microsoft.com/office/officeart/2005/8/layout/vProcess5"/>
    <dgm:cxn modelId="{E5DBDC09-A0A5-AD45-B2B2-BE264E407086}" type="presOf" srcId="{8284846D-56EB-49A0-9B03-9369DCC52684}" destId="{142C8459-B9BD-6945-9EFE-0DB8297E64EB}" srcOrd="0" destOrd="0" presId="urn:microsoft.com/office/officeart/2005/8/layout/vProcess5"/>
    <dgm:cxn modelId="{A0245925-B6FF-9D47-BCE8-539032F7C837}" type="presOf" srcId="{00BDA344-18D6-4B29-98B2-8EABD48E2C23}" destId="{4A070A5C-336B-7943-A446-92A220301286}" srcOrd="0" destOrd="0" presId="urn:microsoft.com/office/officeart/2005/8/layout/vProcess5"/>
    <dgm:cxn modelId="{09D8F034-4032-F044-B742-AFD656FF4EC1}" type="presOf" srcId="{5AF11EF4-59CC-4CED-8658-68B33F5C5AB6}" destId="{3896ECBA-9D8D-C34B-BA28-9B220B4AD913}" srcOrd="0" destOrd="0" presId="urn:microsoft.com/office/officeart/2005/8/layout/vProcess5"/>
    <dgm:cxn modelId="{90A80A3D-F1B1-4658-AD93-E42111EBFC3C}" srcId="{F20947B1-E31E-412A-89CB-44C0BBE3EE21}" destId="{DDF7C82D-B55E-4B7A-9F75-7E1F688F71ED}" srcOrd="1" destOrd="0" parTransId="{D2D37298-70B3-4033-A7C9-CA18FB960E54}" sibTransId="{0AF550D9-555C-47B0-93FE-9F0F14AA65A0}"/>
    <dgm:cxn modelId="{EE511541-1A35-A344-860B-75F24E730632}" type="presOf" srcId="{B727F848-3A8F-4436-A36B-18D363220FAE}" destId="{80D8F50F-4D29-274C-8491-455D6ECFE195}" srcOrd="0" destOrd="0" presId="urn:microsoft.com/office/officeart/2005/8/layout/vProcess5"/>
    <dgm:cxn modelId="{8CFBB644-75EF-0247-BCD1-778C134A3365}" type="presOf" srcId="{F20947B1-E31E-412A-89CB-44C0BBE3EE21}" destId="{0ECCD099-C825-9A46-A049-85DE00321922}" srcOrd="0" destOrd="0" presId="urn:microsoft.com/office/officeart/2005/8/layout/vProcess5"/>
    <dgm:cxn modelId="{B5918652-EEFD-465A-98E2-F7CD95443A2C}" srcId="{F20947B1-E31E-412A-89CB-44C0BBE3EE21}" destId="{8284846D-56EB-49A0-9B03-9369DCC52684}" srcOrd="2" destOrd="0" parTransId="{62D95325-D8B6-494A-8F44-5A0FACEC2B18}" sibTransId="{2ECDDD19-92F2-4850-AF72-B3FEA4FF2C5D}"/>
    <dgm:cxn modelId="{D9705F5D-48F5-AB42-8BC3-4B5B0FA1F004}" type="presOf" srcId="{B6BB39CD-DF58-475D-A6D8-F3A6AF154A86}" destId="{338CD626-FC6E-AB41-A909-7E3B722FCBBE}" srcOrd="0" destOrd="0" presId="urn:microsoft.com/office/officeart/2005/8/layout/vProcess5"/>
    <dgm:cxn modelId="{51450B62-19CA-1741-A867-F2469AB9AB72}" type="presOf" srcId="{00BDA344-18D6-4B29-98B2-8EABD48E2C23}" destId="{35EDA8F0-9265-1B4B-A207-EB63C275C6F1}" srcOrd="1" destOrd="0" presId="urn:microsoft.com/office/officeart/2005/8/layout/vProcess5"/>
    <dgm:cxn modelId="{BD5FB080-4CE0-E041-BB69-DDA0BDB40CB4}" type="presOf" srcId="{DDF7C82D-B55E-4B7A-9F75-7E1F688F71ED}" destId="{C54F67D1-48B1-5443-A9DC-694F3F86AFC6}" srcOrd="1" destOrd="0" presId="urn:microsoft.com/office/officeart/2005/8/layout/vProcess5"/>
    <dgm:cxn modelId="{C06B1985-1BA9-F546-B66D-0138DF1424C6}" type="presOf" srcId="{DDF7C82D-B55E-4B7A-9F75-7E1F688F71ED}" destId="{6D95FA88-0222-1243-A16C-907930E721C4}" srcOrd="0" destOrd="0" presId="urn:microsoft.com/office/officeart/2005/8/layout/vProcess5"/>
    <dgm:cxn modelId="{3CE45185-E1C9-4FAA-ACD0-3829B6E0E094}" srcId="{F20947B1-E31E-412A-89CB-44C0BBE3EE21}" destId="{35211374-E0EA-4DFE-A6BD-0BAB7EADB5CA}" srcOrd="3" destOrd="0" parTransId="{AC7B5562-E40B-4E3E-8AA5-9D838AB3F2F0}" sibTransId="{B6BB39CD-DF58-475D-A6D8-F3A6AF154A86}"/>
    <dgm:cxn modelId="{EC99C9A9-DE47-D341-B577-501FB9A8F0FB}" type="presOf" srcId="{35211374-E0EA-4DFE-A6BD-0BAB7EADB5CA}" destId="{E0C88FF0-4397-7E47-9033-0869DB1393A4}" srcOrd="1" destOrd="0" presId="urn:microsoft.com/office/officeart/2005/8/layout/vProcess5"/>
    <dgm:cxn modelId="{A57D9AB0-978F-4D07-9287-C9D16A356B65}" srcId="{F20947B1-E31E-412A-89CB-44C0BBE3EE21}" destId="{5AF11EF4-59CC-4CED-8658-68B33F5C5AB6}" srcOrd="0" destOrd="0" parTransId="{3C36C842-F1A7-438F-BB41-777A98BEE05E}" sibTransId="{B727F848-3A8F-4436-A36B-18D363220FAE}"/>
    <dgm:cxn modelId="{1D72B3C1-59F9-4D1F-902E-3B595FD8FB4E}" srcId="{F20947B1-E31E-412A-89CB-44C0BBE3EE21}" destId="{00BDA344-18D6-4B29-98B2-8EABD48E2C23}" srcOrd="4" destOrd="0" parTransId="{FCE82DE2-3468-4146-AE0C-3C627DE99507}" sibTransId="{BFCD7093-1178-4261-B253-93A8C717217A}"/>
    <dgm:cxn modelId="{EC4180D8-C8F8-2C42-BB7B-E5EA6AB9DDCE}" type="presOf" srcId="{35211374-E0EA-4DFE-A6BD-0BAB7EADB5CA}" destId="{B4BC6E40-123C-EE45-9B05-15AE1E9FE889}" srcOrd="0" destOrd="0" presId="urn:microsoft.com/office/officeart/2005/8/layout/vProcess5"/>
    <dgm:cxn modelId="{FF70A0DC-F962-334C-A80F-BE56264BCE0D}" type="presOf" srcId="{5AF11EF4-59CC-4CED-8658-68B33F5C5AB6}" destId="{15DB3C44-5B83-7144-8852-A0A0EC730CE4}" srcOrd="1" destOrd="0" presId="urn:microsoft.com/office/officeart/2005/8/layout/vProcess5"/>
    <dgm:cxn modelId="{6FCC83E1-77F8-DD43-8DAD-740BDCB16C3B}" type="presOf" srcId="{0AF550D9-555C-47B0-93FE-9F0F14AA65A0}" destId="{787620D2-B0F1-4743-9E6D-FC77A3749D1D}" srcOrd="0" destOrd="0" presId="urn:microsoft.com/office/officeart/2005/8/layout/vProcess5"/>
    <dgm:cxn modelId="{9FEADDFF-8902-CB49-9529-ABAAC397DA44}" type="presOf" srcId="{8284846D-56EB-49A0-9B03-9369DCC52684}" destId="{44739EFF-0F44-F64F-9A9F-4C3F440C4886}" srcOrd="1" destOrd="0" presId="urn:microsoft.com/office/officeart/2005/8/layout/vProcess5"/>
    <dgm:cxn modelId="{E7F4D8DB-8B32-CD4E-BBCD-AC3BDAFCA938}" type="presParOf" srcId="{0ECCD099-C825-9A46-A049-85DE00321922}" destId="{948A7AC0-1FBA-FD45-8202-C8F10938D24D}" srcOrd="0" destOrd="0" presId="urn:microsoft.com/office/officeart/2005/8/layout/vProcess5"/>
    <dgm:cxn modelId="{863F67E8-0AF7-F545-9C40-51313470E834}" type="presParOf" srcId="{0ECCD099-C825-9A46-A049-85DE00321922}" destId="{3896ECBA-9D8D-C34B-BA28-9B220B4AD913}" srcOrd="1" destOrd="0" presId="urn:microsoft.com/office/officeart/2005/8/layout/vProcess5"/>
    <dgm:cxn modelId="{FD47A521-EDAA-1445-8605-DFDEADF9C7E3}" type="presParOf" srcId="{0ECCD099-C825-9A46-A049-85DE00321922}" destId="{6D95FA88-0222-1243-A16C-907930E721C4}" srcOrd="2" destOrd="0" presId="urn:microsoft.com/office/officeart/2005/8/layout/vProcess5"/>
    <dgm:cxn modelId="{DB59B862-6916-DD47-89B0-4B4E22909B9A}" type="presParOf" srcId="{0ECCD099-C825-9A46-A049-85DE00321922}" destId="{142C8459-B9BD-6945-9EFE-0DB8297E64EB}" srcOrd="3" destOrd="0" presId="urn:microsoft.com/office/officeart/2005/8/layout/vProcess5"/>
    <dgm:cxn modelId="{B081EBE3-806D-DC45-B1E9-8586FF752F55}" type="presParOf" srcId="{0ECCD099-C825-9A46-A049-85DE00321922}" destId="{B4BC6E40-123C-EE45-9B05-15AE1E9FE889}" srcOrd="4" destOrd="0" presId="urn:microsoft.com/office/officeart/2005/8/layout/vProcess5"/>
    <dgm:cxn modelId="{1BE51137-EA7B-9A49-8284-85E2C0E20967}" type="presParOf" srcId="{0ECCD099-C825-9A46-A049-85DE00321922}" destId="{4A070A5C-336B-7943-A446-92A220301286}" srcOrd="5" destOrd="0" presId="urn:microsoft.com/office/officeart/2005/8/layout/vProcess5"/>
    <dgm:cxn modelId="{65D67B2C-C256-8046-9225-8D6E3C531A1E}" type="presParOf" srcId="{0ECCD099-C825-9A46-A049-85DE00321922}" destId="{80D8F50F-4D29-274C-8491-455D6ECFE195}" srcOrd="6" destOrd="0" presId="urn:microsoft.com/office/officeart/2005/8/layout/vProcess5"/>
    <dgm:cxn modelId="{CA287C80-2764-2444-B819-3B63F04563BC}" type="presParOf" srcId="{0ECCD099-C825-9A46-A049-85DE00321922}" destId="{787620D2-B0F1-4743-9E6D-FC77A3749D1D}" srcOrd="7" destOrd="0" presId="urn:microsoft.com/office/officeart/2005/8/layout/vProcess5"/>
    <dgm:cxn modelId="{ED73FD4F-B886-F84C-8431-3678D4F0F4E0}" type="presParOf" srcId="{0ECCD099-C825-9A46-A049-85DE00321922}" destId="{4C9E604C-F0E4-C949-A088-3AB3D845A714}" srcOrd="8" destOrd="0" presId="urn:microsoft.com/office/officeart/2005/8/layout/vProcess5"/>
    <dgm:cxn modelId="{FD7A3091-15DC-534B-9565-5ABAB65ADE9D}" type="presParOf" srcId="{0ECCD099-C825-9A46-A049-85DE00321922}" destId="{338CD626-FC6E-AB41-A909-7E3B722FCBBE}" srcOrd="9" destOrd="0" presId="urn:microsoft.com/office/officeart/2005/8/layout/vProcess5"/>
    <dgm:cxn modelId="{0F9B5543-CE4B-0646-85F2-3F2EBADB1839}" type="presParOf" srcId="{0ECCD099-C825-9A46-A049-85DE00321922}" destId="{15DB3C44-5B83-7144-8852-A0A0EC730CE4}" srcOrd="10" destOrd="0" presId="urn:microsoft.com/office/officeart/2005/8/layout/vProcess5"/>
    <dgm:cxn modelId="{54B75128-7460-AC4F-B31E-88BA200DA8A2}" type="presParOf" srcId="{0ECCD099-C825-9A46-A049-85DE00321922}" destId="{C54F67D1-48B1-5443-A9DC-694F3F86AFC6}" srcOrd="11" destOrd="0" presId="urn:microsoft.com/office/officeart/2005/8/layout/vProcess5"/>
    <dgm:cxn modelId="{4012B71C-C9A6-AE4D-B395-3E4CE2883302}" type="presParOf" srcId="{0ECCD099-C825-9A46-A049-85DE00321922}" destId="{44739EFF-0F44-F64F-9A9F-4C3F440C4886}" srcOrd="12" destOrd="0" presId="urn:microsoft.com/office/officeart/2005/8/layout/vProcess5"/>
    <dgm:cxn modelId="{5620FFE1-99F2-2945-869F-2480A8635F8B}" type="presParOf" srcId="{0ECCD099-C825-9A46-A049-85DE00321922}" destId="{E0C88FF0-4397-7E47-9033-0869DB1393A4}" srcOrd="13" destOrd="0" presId="urn:microsoft.com/office/officeart/2005/8/layout/vProcess5"/>
    <dgm:cxn modelId="{2CFD1031-CC4F-7D42-AD0E-1F5DDFC75CDF}" type="presParOf" srcId="{0ECCD099-C825-9A46-A049-85DE00321922}" destId="{35EDA8F0-9265-1B4B-A207-EB63C275C6F1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3ABB3C-F93B-4D3F-8BA1-925E3236FDB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22A8CED2-7A05-4078-826D-E9F9EE96537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1" dirty="0"/>
            <a:t>Bots disrupt trust, communication, and online safety</a:t>
          </a:r>
        </a:p>
      </dgm:t>
    </dgm:pt>
    <dgm:pt modelId="{B3F607E8-F5BB-4BF3-A174-308D1F95EDCC}" type="parTrans" cxnId="{7E8A8DC5-41E0-4CF6-8A18-528958340FFC}">
      <dgm:prSet/>
      <dgm:spPr/>
      <dgm:t>
        <a:bodyPr/>
        <a:lstStyle/>
        <a:p>
          <a:endParaRPr lang="en-US"/>
        </a:p>
      </dgm:t>
    </dgm:pt>
    <dgm:pt modelId="{DA820257-7B71-4182-99E1-F8BF296F7C7F}" type="sibTrans" cxnId="{7E8A8DC5-41E0-4CF6-8A18-528958340FFC}">
      <dgm:prSet/>
      <dgm:spPr/>
      <dgm:t>
        <a:bodyPr/>
        <a:lstStyle/>
        <a:p>
          <a:endParaRPr lang="en-US"/>
        </a:p>
      </dgm:t>
    </dgm:pt>
    <dgm:pt modelId="{731D3A4B-0EFA-42AF-864F-99A5FA61F3E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1" dirty="0"/>
            <a:t>Influence public opinion and trends</a:t>
          </a:r>
        </a:p>
      </dgm:t>
    </dgm:pt>
    <dgm:pt modelId="{B1539AE3-A10A-469A-8FA2-B2A5D792935C}" type="parTrans" cxnId="{D40AE9C5-D967-4111-B04C-18805C25E74B}">
      <dgm:prSet/>
      <dgm:spPr/>
      <dgm:t>
        <a:bodyPr/>
        <a:lstStyle/>
        <a:p>
          <a:endParaRPr lang="en-US"/>
        </a:p>
      </dgm:t>
    </dgm:pt>
    <dgm:pt modelId="{34CD284D-D84D-44D7-AB5E-21AC8C67F3FC}" type="sibTrans" cxnId="{D40AE9C5-D967-4111-B04C-18805C25E74B}">
      <dgm:prSet/>
      <dgm:spPr/>
      <dgm:t>
        <a:bodyPr/>
        <a:lstStyle/>
        <a:p>
          <a:endParaRPr lang="en-US"/>
        </a:p>
      </dgm:t>
    </dgm:pt>
    <dgm:pt modelId="{113780EC-9AA5-4121-8C67-153191AFF7F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1"/>
            <a:t>Create fake interactions and engagement</a:t>
          </a:r>
        </a:p>
      </dgm:t>
    </dgm:pt>
    <dgm:pt modelId="{1238A69A-C28F-4FB6-98CA-98932169D3F9}" type="parTrans" cxnId="{D132E0F7-5093-4CC2-8600-21BD12DC5C23}">
      <dgm:prSet/>
      <dgm:spPr/>
      <dgm:t>
        <a:bodyPr/>
        <a:lstStyle/>
        <a:p>
          <a:endParaRPr lang="en-US"/>
        </a:p>
      </dgm:t>
    </dgm:pt>
    <dgm:pt modelId="{491B73DA-9AB0-468B-9131-31AC267D1129}" type="sibTrans" cxnId="{D132E0F7-5093-4CC2-8600-21BD12DC5C23}">
      <dgm:prSet/>
      <dgm:spPr/>
      <dgm:t>
        <a:bodyPr/>
        <a:lstStyle/>
        <a:p>
          <a:endParaRPr lang="en-US"/>
        </a:p>
      </dgm:t>
    </dgm:pt>
    <dgm:pt modelId="{F1DB6A16-A6F9-413F-808D-B05299021A1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1"/>
            <a:t>Threaten security in online communities</a:t>
          </a:r>
        </a:p>
      </dgm:t>
    </dgm:pt>
    <dgm:pt modelId="{B08F6142-EB2E-4132-B20F-AA9AFA0FF00F}" type="parTrans" cxnId="{F62BCFF1-E13A-433F-945F-A01D65AACD59}">
      <dgm:prSet/>
      <dgm:spPr/>
      <dgm:t>
        <a:bodyPr/>
        <a:lstStyle/>
        <a:p>
          <a:endParaRPr lang="en-US"/>
        </a:p>
      </dgm:t>
    </dgm:pt>
    <dgm:pt modelId="{476D64B1-B73F-4FF9-B365-C8AF6F428ACF}" type="sibTrans" cxnId="{F62BCFF1-E13A-433F-945F-A01D65AACD59}">
      <dgm:prSet/>
      <dgm:spPr/>
      <dgm:t>
        <a:bodyPr/>
        <a:lstStyle/>
        <a:p>
          <a:endParaRPr lang="en-US"/>
        </a:p>
      </dgm:t>
    </dgm:pt>
    <dgm:pt modelId="{3123319A-E0AA-415E-9137-57B683D56B3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1"/>
            <a:t>Need automated, accurate identification</a:t>
          </a:r>
        </a:p>
      </dgm:t>
    </dgm:pt>
    <dgm:pt modelId="{E6587CF5-4B8D-48A2-B7D3-70D04B6BD19A}" type="parTrans" cxnId="{E99AAC51-02F6-4C18-B0F9-D4436BB4863F}">
      <dgm:prSet/>
      <dgm:spPr/>
      <dgm:t>
        <a:bodyPr/>
        <a:lstStyle/>
        <a:p>
          <a:endParaRPr lang="en-US"/>
        </a:p>
      </dgm:t>
    </dgm:pt>
    <dgm:pt modelId="{214A5052-9037-4275-9A31-7016B5074A20}" type="sibTrans" cxnId="{E99AAC51-02F6-4C18-B0F9-D4436BB4863F}">
      <dgm:prSet/>
      <dgm:spPr/>
      <dgm:t>
        <a:bodyPr/>
        <a:lstStyle/>
        <a:p>
          <a:endParaRPr lang="en-US"/>
        </a:p>
      </dgm:t>
    </dgm:pt>
    <dgm:pt modelId="{3C5D0299-8104-446E-8BD7-CA645B7FC287}" type="pres">
      <dgm:prSet presAssocID="{073ABB3C-F93B-4D3F-8BA1-925E3236FDBE}" presName="root" presStyleCnt="0">
        <dgm:presLayoutVars>
          <dgm:dir/>
          <dgm:resizeHandles val="exact"/>
        </dgm:presLayoutVars>
      </dgm:prSet>
      <dgm:spPr/>
    </dgm:pt>
    <dgm:pt modelId="{B029BE1C-A6E5-4C2B-A4D7-9C9BA5C3524D}" type="pres">
      <dgm:prSet presAssocID="{22A8CED2-7A05-4078-826D-E9F9EE965375}" presName="compNode" presStyleCnt="0"/>
      <dgm:spPr/>
    </dgm:pt>
    <dgm:pt modelId="{01206FF0-9175-419C-ADA4-F11B92FA4A68}" type="pres">
      <dgm:prSet presAssocID="{22A8CED2-7A05-4078-826D-E9F9EE96537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 Bubble"/>
        </a:ext>
      </dgm:extLst>
    </dgm:pt>
    <dgm:pt modelId="{61CB8F5D-5ECF-4B0B-BF61-29B4201C3511}" type="pres">
      <dgm:prSet presAssocID="{22A8CED2-7A05-4078-826D-E9F9EE965375}" presName="spaceRect" presStyleCnt="0"/>
      <dgm:spPr/>
    </dgm:pt>
    <dgm:pt modelId="{17F5F86C-E9F0-43BA-AFC8-AE1FAB18A802}" type="pres">
      <dgm:prSet presAssocID="{22A8CED2-7A05-4078-826D-E9F9EE965375}" presName="textRect" presStyleLbl="revTx" presStyleIdx="0" presStyleCnt="5">
        <dgm:presLayoutVars>
          <dgm:chMax val="1"/>
          <dgm:chPref val="1"/>
        </dgm:presLayoutVars>
      </dgm:prSet>
      <dgm:spPr/>
    </dgm:pt>
    <dgm:pt modelId="{F8D4B2F7-4DD3-4776-82D9-50EAC485299C}" type="pres">
      <dgm:prSet presAssocID="{DA820257-7B71-4182-99E1-F8BF296F7C7F}" presName="sibTrans" presStyleCnt="0"/>
      <dgm:spPr/>
    </dgm:pt>
    <dgm:pt modelId="{52189736-53F2-499A-9697-ECE49A081ACC}" type="pres">
      <dgm:prSet presAssocID="{731D3A4B-0EFA-42AF-864F-99A5FA61F3E0}" presName="compNode" presStyleCnt="0"/>
      <dgm:spPr/>
    </dgm:pt>
    <dgm:pt modelId="{DC47C206-B203-473C-A6F3-560E1FC4A2B1}" type="pres">
      <dgm:prSet presAssocID="{731D3A4B-0EFA-42AF-864F-99A5FA61F3E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EDC745B8-B2BA-49B1-9174-DD61F08ADA74}" type="pres">
      <dgm:prSet presAssocID="{731D3A4B-0EFA-42AF-864F-99A5FA61F3E0}" presName="spaceRect" presStyleCnt="0"/>
      <dgm:spPr/>
    </dgm:pt>
    <dgm:pt modelId="{C374C3C4-31B6-43C0-8DAA-DE878C54CBFB}" type="pres">
      <dgm:prSet presAssocID="{731D3A4B-0EFA-42AF-864F-99A5FA61F3E0}" presName="textRect" presStyleLbl="revTx" presStyleIdx="1" presStyleCnt="5">
        <dgm:presLayoutVars>
          <dgm:chMax val="1"/>
          <dgm:chPref val="1"/>
        </dgm:presLayoutVars>
      </dgm:prSet>
      <dgm:spPr/>
    </dgm:pt>
    <dgm:pt modelId="{4DC3D75B-7D02-40A3-B12B-E2B13E18DF10}" type="pres">
      <dgm:prSet presAssocID="{34CD284D-D84D-44D7-AB5E-21AC8C67F3FC}" presName="sibTrans" presStyleCnt="0"/>
      <dgm:spPr/>
    </dgm:pt>
    <dgm:pt modelId="{73760260-F034-4AB9-94ED-A763A29AE026}" type="pres">
      <dgm:prSet presAssocID="{113780EC-9AA5-4121-8C67-153191AFF7FF}" presName="compNode" presStyleCnt="0"/>
      <dgm:spPr/>
    </dgm:pt>
    <dgm:pt modelId="{743D5F51-41F8-4EF0-B75F-FA3D0BB58AAE}" type="pres">
      <dgm:prSet presAssocID="{113780EC-9AA5-4121-8C67-153191AFF7F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E72CF444-97CA-44C8-A9FF-6FB4D7B9F9E5}" type="pres">
      <dgm:prSet presAssocID="{113780EC-9AA5-4121-8C67-153191AFF7FF}" presName="spaceRect" presStyleCnt="0"/>
      <dgm:spPr/>
    </dgm:pt>
    <dgm:pt modelId="{7D612441-B000-47FC-9110-7C0BC1CA6C5B}" type="pres">
      <dgm:prSet presAssocID="{113780EC-9AA5-4121-8C67-153191AFF7FF}" presName="textRect" presStyleLbl="revTx" presStyleIdx="2" presStyleCnt="5">
        <dgm:presLayoutVars>
          <dgm:chMax val="1"/>
          <dgm:chPref val="1"/>
        </dgm:presLayoutVars>
      </dgm:prSet>
      <dgm:spPr/>
    </dgm:pt>
    <dgm:pt modelId="{1F516802-381E-469E-BB03-58AE4EB0A6A6}" type="pres">
      <dgm:prSet presAssocID="{491B73DA-9AB0-468B-9131-31AC267D1129}" presName="sibTrans" presStyleCnt="0"/>
      <dgm:spPr/>
    </dgm:pt>
    <dgm:pt modelId="{697FF543-2C3A-45B9-904F-F4B189FFFD7C}" type="pres">
      <dgm:prSet presAssocID="{F1DB6A16-A6F9-413F-808D-B05299021A19}" presName="compNode" presStyleCnt="0"/>
      <dgm:spPr/>
    </dgm:pt>
    <dgm:pt modelId="{9250AEA3-2D6A-4754-A98D-3C69C46529B0}" type="pres">
      <dgm:prSet presAssocID="{F1DB6A16-A6F9-413F-808D-B05299021A1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750D3A4D-D988-484B-893C-B0F0422398F7}" type="pres">
      <dgm:prSet presAssocID="{F1DB6A16-A6F9-413F-808D-B05299021A19}" presName="spaceRect" presStyleCnt="0"/>
      <dgm:spPr/>
    </dgm:pt>
    <dgm:pt modelId="{D20B95E9-21BB-4F42-8594-05CA8C9960B1}" type="pres">
      <dgm:prSet presAssocID="{F1DB6A16-A6F9-413F-808D-B05299021A19}" presName="textRect" presStyleLbl="revTx" presStyleIdx="3" presStyleCnt="5">
        <dgm:presLayoutVars>
          <dgm:chMax val="1"/>
          <dgm:chPref val="1"/>
        </dgm:presLayoutVars>
      </dgm:prSet>
      <dgm:spPr/>
    </dgm:pt>
    <dgm:pt modelId="{534FF627-30C8-4E0F-A29A-8E4F8DE4B3D4}" type="pres">
      <dgm:prSet presAssocID="{476D64B1-B73F-4FF9-B365-C8AF6F428ACF}" presName="sibTrans" presStyleCnt="0"/>
      <dgm:spPr/>
    </dgm:pt>
    <dgm:pt modelId="{5CED083E-2517-48EE-BFAF-DD661171F984}" type="pres">
      <dgm:prSet presAssocID="{3123319A-E0AA-415E-9137-57B683D56B31}" presName="compNode" presStyleCnt="0"/>
      <dgm:spPr/>
    </dgm:pt>
    <dgm:pt modelId="{A864803F-CF31-4AF2-B51B-98EEDF2725CD}" type="pres">
      <dgm:prSet presAssocID="{3123319A-E0AA-415E-9137-57B683D56B3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334DF515-2CE5-4DC6-A3A5-36E9BD0E4AB9}" type="pres">
      <dgm:prSet presAssocID="{3123319A-E0AA-415E-9137-57B683D56B31}" presName="spaceRect" presStyleCnt="0"/>
      <dgm:spPr/>
    </dgm:pt>
    <dgm:pt modelId="{38939E03-E7CF-4328-9100-2724C0DF9ED7}" type="pres">
      <dgm:prSet presAssocID="{3123319A-E0AA-415E-9137-57B683D56B31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F4D9B34-192F-764A-B2C5-30731421AE29}" type="presOf" srcId="{073ABB3C-F93B-4D3F-8BA1-925E3236FDBE}" destId="{3C5D0299-8104-446E-8BD7-CA645B7FC287}" srcOrd="0" destOrd="0" presId="urn:microsoft.com/office/officeart/2018/2/layout/IconLabelList"/>
    <dgm:cxn modelId="{8637C939-C9ED-AE41-BF4D-7A0A99921BA7}" type="presOf" srcId="{731D3A4B-0EFA-42AF-864F-99A5FA61F3E0}" destId="{C374C3C4-31B6-43C0-8DAA-DE878C54CBFB}" srcOrd="0" destOrd="0" presId="urn:microsoft.com/office/officeart/2018/2/layout/IconLabelList"/>
    <dgm:cxn modelId="{E99AAC51-02F6-4C18-B0F9-D4436BB4863F}" srcId="{073ABB3C-F93B-4D3F-8BA1-925E3236FDBE}" destId="{3123319A-E0AA-415E-9137-57B683D56B31}" srcOrd="4" destOrd="0" parTransId="{E6587CF5-4B8D-48A2-B7D3-70D04B6BD19A}" sibTransId="{214A5052-9037-4275-9A31-7016B5074A20}"/>
    <dgm:cxn modelId="{36448C71-9EBE-4D49-A235-0CD0056F3D3F}" type="presOf" srcId="{113780EC-9AA5-4121-8C67-153191AFF7FF}" destId="{7D612441-B000-47FC-9110-7C0BC1CA6C5B}" srcOrd="0" destOrd="0" presId="urn:microsoft.com/office/officeart/2018/2/layout/IconLabelList"/>
    <dgm:cxn modelId="{EE3E4396-CF6C-CF42-AD4E-1501964080BC}" type="presOf" srcId="{3123319A-E0AA-415E-9137-57B683D56B31}" destId="{38939E03-E7CF-4328-9100-2724C0DF9ED7}" srcOrd="0" destOrd="0" presId="urn:microsoft.com/office/officeart/2018/2/layout/IconLabelList"/>
    <dgm:cxn modelId="{7E8A8DC5-41E0-4CF6-8A18-528958340FFC}" srcId="{073ABB3C-F93B-4D3F-8BA1-925E3236FDBE}" destId="{22A8CED2-7A05-4078-826D-E9F9EE965375}" srcOrd="0" destOrd="0" parTransId="{B3F607E8-F5BB-4BF3-A174-308D1F95EDCC}" sibTransId="{DA820257-7B71-4182-99E1-F8BF296F7C7F}"/>
    <dgm:cxn modelId="{D40AE9C5-D967-4111-B04C-18805C25E74B}" srcId="{073ABB3C-F93B-4D3F-8BA1-925E3236FDBE}" destId="{731D3A4B-0EFA-42AF-864F-99A5FA61F3E0}" srcOrd="1" destOrd="0" parTransId="{B1539AE3-A10A-469A-8FA2-B2A5D792935C}" sibTransId="{34CD284D-D84D-44D7-AB5E-21AC8C67F3FC}"/>
    <dgm:cxn modelId="{E4E23BEF-ECFB-9040-8AC1-D1E0A9CC8965}" type="presOf" srcId="{F1DB6A16-A6F9-413F-808D-B05299021A19}" destId="{D20B95E9-21BB-4F42-8594-05CA8C9960B1}" srcOrd="0" destOrd="0" presId="urn:microsoft.com/office/officeart/2018/2/layout/IconLabelList"/>
    <dgm:cxn modelId="{DC4693F0-A94B-4444-A514-E06928BC35CA}" type="presOf" srcId="{22A8CED2-7A05-4078-826D-E9F9EE965375}" destId="{17F5F86C-E9F0-43BA-AFC8-AE1FAB18A802}" srcOrd="0" destOrd="0" presId="urn:microsoft.com/office/officeart/2018/2/layout/IconLabelList"/>
    <dgm:cxn modelId="{F62BCFF1-E13A-433F-945F-A01D65AACD59}" srcId="{073ABB3C-F93B-4D3F-8BA1-925E3236FDBE}" destId="{F1DB6A16-A6F9-413F-808D-B05299021A19}" srcOrd="3" destOrd="0" parTransId="{B08F6142-EB2E-4132-B20F-AA9AFA0FF00F}" sibTransId="{476D64B1-B73F-4FF9-B365-C8AF6F428ACF}"/>
    <dgm:cxn modelId="{D132E0F7-5093-4CC2-8600-21BD12DC5C23}" srcId="{073ABB3C-F93B-4D3F-8BA1-925E3236FDBE}" destId="{113780EC-9AA5-4121-8C67-153191AFF7FF}" srcOrd="2" destOrd="0" parTransId="{1238A69A-C28F-4FB6-98CA-98932169D3F9}" sibTransId="{491B73DA-9AB0-468B-9131-31AC267D1129}"/>
    <dgm:cxn modelId="{C3DEA11A-5A7D-6B4B-9C1A-18AE5DE5AE2E}" type="presParOf" srcId="{3C5D0299-8104-446E-8BD7-CA645B7FC287}" destId="{B029BE1C-A6E5-4C2B-A4D7-9C9BA5C3524D}" srcOrd="0" destOrd="0" presId="urn:microsoft.com/office/officeart/2018/2/layout/IconLabelList"/>
    <dgm:cxn modelId="{7069BE94-D8FF-3A4E-A466-851C153CED72}" type="presParOf" srcId="{B029BE1C-A6E5-4C2B-A4D7-9C9BA5C3524D}" destId="{01206FF0-9175-419C-ADA4-F11B92FA4A68}" srcOrd="0" destOrd="0" presId="urn:microsoft.com/office/officeart/2018/2/layout/IconLabelList"/>
    <dgm:cxn modelId="{E3317952-332C-8242-80D1-A43CB9B5A844}" type="presParOf" srcId="{B029BE1C-A6E5-4C2B-A4D7-9C9BA5C3524D}" destId="{61CB8F5D-5ECF-4B0B-BF61-29B4201C3511}" srcOrd="1" destOrd="0" presId="urn:microsoft.com/office/officeart/2018/2/layout/IconLabelList"/>
    <dgm:cxn modelId="{B7A3E8E3-36ED-CC45-8455-37A39EC29704}" type="presParOf" srcId="{B029BE1C-A6E5-4C2B-A4D7-9C9BA5C3524D}" destId="{17F5F86C-E9F0-43BA-AFC8-AE1FAB18A802}" srcOrd="2" destOrd="0" presId="urn:microsoft.com/office/officeart/2018/2/layout/IconLabelList"/>
    <dgm:cxn modelId="{77E3FCCF-9211-3E42-920B-2AA6B05D7F20}" type="presParOf" srcId="{3C5D0299-8104-446E-8BD7-CA645B7FC287}" destId="{F8D4B2F7-4DD3-4776-82D9-50EAC485299C}" srcOrd="1" destOrd="0" presId="urn:microsoft.com/office/officeart/2018/2/layout/IconLabelList"/>
    <dgm:cxn modelId="{3F589216-344A-C94B-8D82-AFBF1108B413}" type="presParOf" srcId="{3C5D0299-8104-446E-8BD7-CA645B7FC287}" destId="{52189736-53F2-499A-9697-ECE49A081ACC}" srcOrd="2" destOrd="0" presId="urn:microsoft.com/office/officeart/2018/2/layout/IconLabelList"/>
    <dgm:cxn modelId="{81B85C84-2C5C-9640-926B-84A0E62E5C7F}" type="presParOf" srcId="{52189736-53F2-499A-9697-ECE49A081ACC}" destId="{DC47C206-B203-473C-A6F3-560E1FC4A2B1}" srcOrd="0" destOrd="0" presId="urn:microsoft.com/office/officeart/2018/2/layout/IconLabelList"/>
    <dgm:cxn modelId="{70728532-E3FF-B54A-B3FA-A01DD46320C2}" type="presParOf" srcId="{52189736-53F2-499A-9697-ECE49A081ACC}" destId="{EDC745B8-B2BA-49B1-9174-DD61F08ADA74}" srcOrd="1" destOrd="0" presId="urn:microsoft.com/office/officeart/2018/2/layout/IconLabelList"/>
    <dgm:cxn modelId="{69E86F63-5A0D-DF4F-AFA2-60A91E785B34}" type="presParOf" srcId="{52189736-53F2-499A-9697-ECE49A081ACC}" destId="{C374C3C4-31B6-43C0-8DAA-DE878C54CBFB}" srcOrd="2" destOrd="0" presId="urn:microsoft.com/office/officeart/2018/2/layout/IconLabelList"/>
    <dgm:cxn modelId="{4CA29F5E-FE7C-6D40-96A0-7853CFEAA01E}" type="presParOf" srcId="{3C5D0299-8104-446E-8BD7-CA645B7FC287}" destId="{4DC3D75B-7D02-40A3-B12B-E2B13E18DF10}" srcOrd="3" destOrd="0" presId="urn:microsoft.com/office/officeart/2018/2/layout/IconLabelList"/>
    <dgm:cxn modelId="{9E5C6279-4327-A64C-BC0F-DF1D6A44F2D6}" type="presParOf" srcId="{3C5D0299-8104-446E-8BD7-CA645B7FC287}" destId="{73760260-F034-4AB9-94ED-A763A29AE026}" srcOrd="4" destOrd="0" presId="urn:microsoft.com/office/officeart/2018/2/layout/IconLabelList"/>
    <dgm:cxn modelId="{EB566753-8828-A949-A8F1-4C6AF30E803F}" type="presParOf" srcId="{73760260-F034-4AB9-94ED-A763A29AE026}" destId="{743D5F51-41F8-4EF0-B75F-FA3D0BB58AAE}" srcOrd="0" destOrd="0" presId="urn:microsoft.com/office/officeart/2018/2/layout/IconLabelList"/>
    <dgm:cxn modelId="{9B0247E0-DB5D-134B-9158-D5FCED46EE47}" type="presParOf" srcId="{73760260-F034-4AB9-94ED-A763A29AE026}" destId="{E72CF444-97CA-44C8-A9FF-6FB4D7B9F9E5}" srcOrd="1" destOrd="0" presId="urn:microsoft.com/office/officeart/2018/2/layout/IconLabelList"/>
    <dgm:cxn modelId="{EF575734-8208-E745-A62D-F82389C90E7B}" type="presParOf" srcId="{73760260-F034-4AB9-94ED-A763A29AE026}" destId="{7D612441-B000-47FC-9110-7C0BC1CA6C5B}" srcOrd="2" destOrd="0" presId="urn:microsoft.com/office/officeart/2018/2/layout/IconLabelList"/>
    <dgm:cxn modelId="{4C17E126-FBD6-1A45-BE13-98CE0BC9187E}" type="presParOf" srcId="{3C5D0299-8104-446E-8BD7-CA645B7FC287}" destId="{1F516802-381E-469E-BB03-58AE4EB0A6A6}" srcOrd="5" destOrd="0" presId="urn:microsoft.com/office/officeart/2018/2/layout/IconLabelList"/>
    <dgm:cxn modelId="{759DA37F-07E3-B340-AC8A-56AF8887F407}" type="presParOf" srcId="{3C5D0299-8104-446E-8BD7-CA645B7FC287}" destId="{697FF543-2C3A-45B9-904F-F4B189FFFD7C}" srcOrd="6" destOrd="0" presId="urn:microsoft.com/office/officeart/2018/2/layout/IconLabelList"/>
    <dgm:cxn modelId="{D8F96B13-22E1-3542-8D63-81354D3E20D9}" type="presParOf" srcId="{697FF543-2C3A-45B9-904F-F4B189FFFD7C}" destId="{9250AEA3-2D6A-4754-A98D-3C69C46529B0}" srcOrd="0" destOrd="0" presId="urn:microsoft.com/office/officeart/2018/2/layout/IconLabelList"/>
    <dgm:cxn modelId="{016B66FF-50BB-4048-A1FC-841CBAA4D878}" type="presParOf" srcId="{697FF543-2C3A-45B9-904F-F4B189FFFD7C}" destId="{750D3A4D-D988-484B-893C-B0F0422398F7}" srcOrd="1" destOrd="0" presId="urn:microsoft.com/office/officeart/2018/2/layout/IconLabelList"/>
    <dgm:cxn modelId="{EB5804DE-7C49-6E44-85AD-0D09744E0EFE}" type="presParOf" srcId="{697FF543-2C3A-45B9-904F-F4B189FFFD7C}" destId="{D20B95E9-21BB-4F42-8594-05CA8C9960B1}" srcOrd="2" destOrd="0" presId="urn:microsoft.com/office/officeart/2018/2/layout/IconLabelList"/>
    <dgm:cxn modelId="{BC4D42AB-8978-CB40-9F0E-FE6378CADF39}" type="presParOf" srcId="{3C5D0299-8104-446E-8BD7-CA645B7FC287}" destId="{534FF627-30C8-4E0F-A29A-8E4F8DE4B3D4}" srcOrd="7" destOrd="0" presId="urn:microsoft.com/office/officeart/2018/2/layout/IconLabelList"/>
    <dgm:cxn modelId="{AC6A1022-E877-C846-B026-95F3B536269F}" type="presParOf" srcId="{3C5D0299-8104-446E-8BD7-CA645B7FC287}" destId="{5CED083E-2517-48EE-BFAF-DD661171F984}" srcOrd="8" destOrd="0" presId="urn:microsoft.com/office/officeart/2018/2/layout/IconLabelList"/>
    <dgm:cxn modelId="{1F2CBD3D-5D87-FF4D-919B-9F3A772D4886}" type="presParOf" srcId="{5CED083E-2517-48EE-BFAF-DD661171F984}" destId="{A864803F-CF31-4AF2-B51B-98EEDF2725CD}" srcOrd="0" destOrd="0" presId="urn:microsoft.com/office/officeart/2018/2/layout/IconLabelList"/>
    <dgm:cxn modelId="{9C55A323-1866-F642-B781-101363A72F25}" type="presParOf" srcId="{5CED083E-2517-48EE-BFAF-DD661171F984}" destId="{334DF515-2CE5-4DC6-A3A5-36E9BD0E4AB9}" srcOrd="1" destOrd="0" presId="urn:microsoft.com/office/officeart/2018/2/layout/IconLabelList"/>
    <dgm:cxn modelId="{F295ECA6-EE2C-FB4D-A768-2F72905BB8B6}" type="presParOf" srcId="{5CED083E-2517-48EE-BFAF-DD661171F984}" destId="{38939E03-E7CF-4328-9100-2724C0DF9ED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068799-6761-714B-BBD1-86992B2F4AF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AF661582-0A56-B64B-85BC-98AE967418E9}">
      <dgm:prSet phldrT="[Text]" custT="1"/>
      <dgm:spPr/>
      <dgm:t>
        <a:bodyPr/>
        <a:lstStyle/>
        <a:p>
          <a:r>
            <a:rPr lang="en-US" sz="2800"/>
            <a:t>Can we classify accounts as </a:t>
          </a:r>
          <a:r>
            <a:rPr lang="en-US" sz="2800" b="1"/>
            <a:t>Human</a:t>
          </a:r>
          <a:r>
            <a:rPr lang="en-US" sz="2800"/>
            <a:t> or </a:t>
          </a:r>
          <a:r>
            <a:rPr lang="en-US" sz="2800" b="1"/>
            <a:t>Bot/Sybil</a:t>
          </a:r>
          <a:r>
            <a:rPr lang="en-US" sz="2800"/>
            <a:t> using behavioral features?</a:t>
          </a:r>
        </a:p>
      </dgm:t>
    </dgm:pt>
    <dgm:pt modelId="{A55EAA6F-F0E2-B745-B8CA-5BDB3D819ED6}" type="parTrans" cxnId="{BE87BD0A-9DF7-CE4E-AA43-579316C754DE}">
      <dgm:prSet/>
      <dgm:spPr/>
      <dgm:t>
        <a:bodyPr/>
        <a:lstStyle/>
        <a:p>
          <a:endParaRPr lang="en-US"/>
        </a:p>
      </dgm:t>
    </dgm:pt>
    <dgm:pt modelId="{DA38358B-5311-F94E-B6DC-A5C40681F313}" type="sibTrans" cxnId="{BE87BD0A-9DF7-CE4E-AA43-579316C754DE}">
      <dgm:prSet/>
      <dgm:spPr/>
      <dgm:t>
        <a:bodyPr/>
        <a:lstStyle/>
        <a:p>
          <a:endParaRPr lang="en-US"/>
        </a:p>
      </dgm:t>
    </dgm:pt>
    <dgm:pt modelId="{C040C527-1960-AE4D-B80A-ED02BD80F125}">
      <dgm:prSet phldrT="[Text]" custT="1"/>
      <dgm:spPr/>
      <dgm:t>
        <a:bodyPr/>
        <a:lstStyle/>
        <a:p>
          <a:r>
            <a:rPr lang="en-US" sz="2800"/>
            <a:t>Evaluate model performance across multiple algorithms</a:t>
          </a:r>
        </a:p>
      </dgm:t>
    </dgm:pt>
    <dgm:pt modelId="{DB4097B3-3384-254E-BF25-6B48B555EA26}" type="parTrans" cxnId="{8659E793-BFE0-A74A-BADC-F2FB47ADF7A5}">
      <dgm:prSet/>
      <dgm:spPr/>
      <dgm:t>
        <a:bodyPr/>
        <a:lstStyle/>
        <a:p>
          <a:endParaRPr lang="en-US"/>
        </a:p>
      </dgm:t>
    </dgm:pt>
    <dgm:pt modelId="{79562A43-3B6B-D444-8169-405B1E353C66}" type="sibTrans" cxnId="{8659E793-BFE0-A74A-BADC-F2FB47ADF7A5}">
      <dgm:prSet/>
      <dgm:spPr/>
      <dgm:t>
        <a:bodyPr/>
        <a:lstStyle/>
        <a:p>
          <a:endParaRPr lang="en-US"/>
        </a:p>
      </dgm:t>
    </dgm:pt>
    <dgm:pt modelId="{DE1CE526-985E-0642-B01D-29E25D29C122}">
      <dgm:prSet phldrT="[Text]" custT="1"/>
      <dgm:spPr/>
      <dgm:t>
        <a:bodyPr/>
        <a:lstStyle/>
        <a:p>
          <a:r>
            <a:rPr lang="en-US" sz="2800" dirty="0"/>
            <a:t>Analyze which model performs best and why</a:t>
          </a:r>
        </a:p>
      </dgm:t>
    </dgm:pt>
    <dgm:pt modelId="{1CC07704-9523-6E49-916C-EF2C68A5E83F}" type="parTrans" cxnId="{5F40E710-72BB-F541-A008-B0DF2F7C13C3}">
      <dgm:prSet/>
      <dgm:spPr/>
      <dgm:t>
        <a:bodyPr/>
        <a:lstStyle/>
        <a:p>
          <a:endParaRPr lang="en-US"/>
        </a:p>
      </dgm:t>
    </dgm:pt>
    <dgm:pt modelId="{FB403E1A-619C-054D-8508-ADE2C240C4C5}" type="sibTrans" cxnId="{5F40E710-72BB-F541-A008-B0DF2F7C13C3}">
      <dgm:prSet/>
      <dgm:spPr/>
      <dgm:t>
        <a:bodyPr/>
        <a:lstStyle/>
        <a:p>
          <a:endParaRPr lang="en-US"/>
        </a:p>
      </dgm:t>
    </dgm:pt>
    <dgm:pt modelId="{DBC8CDF7-F283-CA42-AF54-DA8EE8E30D6F}">
      <dgm:prSet custT="1"/>
      <dgm:spPr/>
      <dgm:t>
        <a:bodyPr/>
        <a:lstStyle/>
        <a:p>
          <a:r>
            <a:rPr lang="en-US" sz="2800"/>
            <a:t>Build ML models to detect suspicious activity patterns</a:t>
          </a:r>
        </a:p>
      </dgm:t>
    </dgm:pt>
    <dgm:pt modelId="{547908BE-8B7E-EB44-B0F6-7866159BC732}" type="parTrans" cxnId="{6AB0F6DB-FF16-B840-8267-07A5EC07734F}">
      <dgm:prSet/>
      <dgm:spPr/>
      <dgm:t>
        <a:bodyPr/>
        <a:lstStyle/>
        <a:p>
          <a:endParaRPr lang="en-US"/>
        </a:p>
      </dgm:t>
    </dgm:pt>
    <dgm:pt modelId="{F161C703-7636-0648-A68A-3E8FC7AD1515}" type="sibTrans" cxnId="{6AB0F6DB-FF16-B840-8267-07A5EC07734F}">
      <dgm:prSet/>
      <dgm:spPr/>
      <dgm:t>
        <a:bodyPr/>
        <a:lstStyle/>
        <a:p>
          <a:endParaRPr lang="en-US"/>
        </a:p>
      </dgm:t>
    </dgm:pt>
    <dgm:pt modelId="{8F266CD1-67E4-4DBC-8A6A-575CED0AED13}" type="pres">
      <dgm:prSet presAssocID="{A7068799-6761-714B-BBD1-86992B2F4AFF}" presName="root" presStyleCnt="0">
        <dgm:presLayoutVars>
          <dgm:dir/>
          <dgm:resizeHandles val="exact"/>
        </dgm:presLayoutVars>
      </dgm:prSet>
      <dgm:spPr/>
    </dgm:pt>
    <dgm:pt modelId="{C8D102DD-7A51-478C-B48B-C1EC84BF0B6D}" type="pres">
      <dgm:prSet presAssocID="{AF661582-0A56-B64B-85BC-98AE967418E9}" presName="compNode" presStyleCnt="0"/>
      <dgm:spPr/>
    </dgm:pt>
    <dgm:pt modelId="{EB6D709A-EE31-496B-9EE0-A457AC0DE10F}" type="pres">
      <dgm:prSet presAssocID="{AF661582-0A56-B64B-85BC-98AE967418E9}" presName="bgRect" presStyleLbl="bgShp" presStyleIdx="0" presStyleCnt="4" custLinFactNeighborX="-3189" custLinFactNeighborY="-44982"/>
      <dgm:spPr/>
    </dgm:pt>
    <dgm:pt modelId="{B94FA578-7228-4013-9E85-EC4F4098285C}" type="pres">
      <dgm:prSet presAssocID="{AF661582-0A56-B64B-85BC-98AE967418E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F8B4588B-068D-487D-98DB-FC3CFA0FA1F4}" type="pres">
      <dgm:prSet presAssocID="{AF661582-0A56-B64B-85BC-98AE967418E9}" presName="spaceRect" presStyleCnt="0"/>
      <dgm:spPr/>
    </dgm:pt>
    <dgm:pt modelId="{46D0F003-0E36-4143-9A42-C3C15F0EF7FB}" type="pres">
      <dgm:prSet presAssocID="{AF661582-0A56-B64B-85BC-98AE967418E9}" presName="parTx" presStyleLbl="revTx" presStyleIdx="0" presStyleCnt="4">
        <dgm:presLayoutVars>
          <dgm:chMax val="0"/>
          <dgm:chPref val="0"/>
        </dgm:presLayoutVars>
      </dgm:prSet>
      <dgm:spPr/>
    </dgm:pt>
    <dgm:pt modelId="{7B28BA0C-845B-4CED-9618-6AEB690DA303}" type="pres">
      <dgm:prSet presAssocID="{DA38358B-5311-F94E-B6DC-A5C40681F313}" presName="sibTrans" presStyleCnt="0"/>
      <dgm:spPr/>
    </dgm:pt>
    <dgm:pt modelId="{E4B5F559-0BDC-4F6B-AB1A-B753CDF0B017}" type="pres">
      <dgm:prSet presAssocID="{C040C527-1960-AE4D-B80A-ED02BD80F125}" presName="compNode" presStyleCnt="0"/>
      <dgm:spPr/>
    </dgm:pt>
    <dgm:pt modelId="{82147A1E-458A-4E1E-9C0C-7F6AE98AC914}" type="pres">
      <dgm:prSet presAssocID="{C040C527-1960-AE4D-B80A-ED02BD80F125}" presName="bgRect" presStyleLbl="bgShp" presStyleIdx="1" presStyleCnt="4"/>
      <dgm:spPr/>
    </dgm:pt>
    <dgm:pt modelId="{E8AD0DB4-C2A7-4D29-9F5A-AF0274830F09}" type="pres">
      <dgm:prSet presAssocID="{C040C527-1960-AE4D-B80A-ED02BD80F12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ECC2FD5-2933-4F96-9996-B03C9001EBD6}" type="pres">
      <dgm:prSet presAssocID="{C040C527-1960-AE4D-B80A-ED02BD80F125}" presName="spaceRect" presStyleCnt="0"/>
      <dgm:spPr/>
    </dgm:pt>
    <dgm:pt modelId="{8EDFBA35-86D1-48F4-A229-1C3030174F1B}" type="pres">
      <dgm:prSet presAssocID="{C040C527-1960-AE4D-B80A-ED02BD80F125}" presName="parTx" presStyleLbl="revTx" presStyleIdx="1" presStyleCnt="4">
        <dgm:presLayoutVars>
          <dgm:chMax val="0"/>
          <dgm:chPref val="0"/>
        </dgm:presLayoutVars>
      </dgm:prSet>
      <dgm:spPr/>
    </dgm:pt>
    <dgm:pt modelId="{41618F35-8C46-4F08-B95B-1B9FE46FC32E}" type="pres">
      <dgm:prSet presAssocID="{79562A43-3B6B-D444-8169-405B1E353C66}" presName="sibTrans" presStyleCnt="0"/>
      <dgm:spPr/>
    </dgm:pt>
    <dgm:pt modelId="{77DCD2F6-9B35-48E9-9818-667E0F6DE1FC}" type="pres">
      <dgm:prSet presAssocID="{DBC8CDF7-F283-CA42-AF54-DA8EE8E30D6F}" presName="compNode" presStyleCnt="0"/>
      <dgm:spPr/>
    </dgm:pt>
    <dgm:pt modelId="{DF02A564-A8F5-4542-B952-AE1754CB5469}" type="pres">
      <dgm:prSet presAssocID="{DBC8CDF7-F283-CA42-AF54-DA8EE8E30D6F}" presName="bgRect" presStyleLbl="bgShp" presStyleIdx="2" presStyleCnt="4"/>
      <dgm:spPr/>
    </dgm:pt>
    <dgm:pt modelId="{373FA0CD-B46D-4BC5-A068-645CA6911AA5}" type="pres">
      <dgm:prSet presAssocID="{DBC8CDF7-F283-CA42-AF54-DA8EE8E30D6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57894008-3562-4FC0-A158-9E7FCB7E862D}" type="pres">
      <dgm:prSet presAssocID="{DBC8CDF7-F283-CA42-AF54-DA8EE8E30D6F}" presName="spaceRect" presStyleCnt="0"/>
      <dgm:spPr/>
    </dgm:pt>
    <dgm:pt modelId="{516073C2-2E50-4009-8B7D-5D673B7B103B}" type="pres">
      <dgm:prSet presAssocID="{DBC8CDF7-F283-CA42-AF54-DA8EE8E30D6F}" presName="parTx" presStyleLbl="revTx" presStyleIdx="2" presStyleCnt="4">
        <dgm:presLayoutVars>
          <dgm:chMax val="0"/>
          <dgm:chPref val="0"/>
        </dgm:presLayoutVars>
      </dgm:prSet>
      <dgm:spPr/>
    </dgm:pt>
    <dgm:pt modelId="{BFF7E1EA-9403-4D4B-9324-431368C856A4}" type="pres">
      <dgm:prSet presAssocID="{F161C703-7636-0648-A68A-3E8FC7AD1515}" presName="sibTrans" presStyleCnt="0"/>
      <dgm:spPr/>
    </dgm:pt>
    <dgm:pt modelId="{DBD77DCD-ED52-4BD9-AB10-77B2D16979D2}" type="pres">
      <dgm:prSet presAssocID="{DE1CE526-985E-0642-B01D-29E25D29C122}" presName="compNode" presStyleCnt="0"/>
      <dgm:spPr/>
    </dgm:pt>
    <dgm:pt modelId="{ACA3249E-426C-41CC-B928-70860BCC25CB}" type="pres">
      <dgm:prSet presAssocID="{DE1CE526-985E-0642-B01D-29E25D29C122}" presName="bgRect" presStyleLbl="bgShp" presStyleIdx="3" presStyleCnt="4"/>
      <dgm:spPr/>
    </dgm:pt>
    <dgm:pt modelId="{D1B824B8-5EF8-4EA2-947D-95D1F73AD5B7}" type="pres">
      <dgm:prSet presAssocID="{DE1CE526-985E-0642-B01D-29E25D29C12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BDF26291-A5F0-4257-9F15-DF5E1AEE8334}" type="pres">
      <dgm:prSet presAssocID="{DE1CE526-985E-0642-B01D-29E25D29C122}" presName="spaceRect" presStyleCnt="0"/>
      <dgm:spPr/>
    </dgm:pt>
    <dgm:pt modelId="{91F22DC3-18C0-40BF-BE6C-D77048B95BE1}" type="pres">
      <dgm:prSet presAssocID="{DE1CE526-985E-0642-B01D-29E25D29C122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E87BD0A-9DF7-CE4E-AA43-579316C754DE}" srcId="{A7068799-6761-714B-BBD1-86992B2F4AFF}" destId="{AF661582-0A56-B64B-85BC-98AE967418E9}" srcOrd="0" destOrd="0" parTransId="{A55EAA6F-F0E2-B745-B8CA-5BDB3D819ED6}" sibTransId="{DA38358B-5311-F94E-B6DC-A5C40681F313}"/>
    <dgm:cxn modelId="{5F40E710-72BB-F541-A008-B0DF2F7C13C3}" srcId="{A7068799-6761-714B-BBD1-86992B2F4AFF}" destId="{DE1CE526-985E-0642-B01D-29E25D29C122}" srcOrd="3" destOrd="0" parTransId="{1CC07704-9523-6E49-916C-EF2C68A5E83F}" sibTransId="{FB403E1A-619C-054D-8508-ADE2C240C4C5}"/>
    <dgm:cxn modelId="{10E59C7A-549A-584C-92FD-949B155FB1EB}" type="presOf" srcId="{DE1CE526-985E-0642-B01D-29E25D29C122}" destId="{91F22DC3-18C0-40BF-BE6C-D77048B95BE1}" srcOrd="0" destOrd="0" presId="urn:microsoft.com/office/officeart/2018/2/layout/IconVerticalSolidList"/>
    <dgm:cxn modelId="{8659E793-BFE0-A74A-BADC-F2FB47ADF7A5}" srcId="{A7068799-6761-714B-BBD1-86992B2F4AFF}" destId="{C040C527-1960-AE4D-B80A-ED02BD80F125}" srcOrd="1" destOrd="0" parTransId="{DB4097B3-3384-254E-BF25-6B48B555EA26}" sibTransId="{79562A43-3B6B-D444-8169-405B1E353C66}"/>
    <dgm:cxn modelId="{489D2CAF-BD9C-2047-9A79-54822A86BE10}" type="presOf" srcId="{A7068799-6761-714B-BBD1-86992B2F4AFF}" destId="{8F266CD1-67E4-4DBC-8A6A-575CED0AED13}" srcOrd="0" destOrd="0" presId="urn:microsoft.com/office/officeart/2018/2/layout/IconVerticalSolidList"/>
    <dgm:cxn modelId="{F80176B7-B1F1-504F-944E-50C8E87A2969}" type="presOf" srcId="{C040C527-1960-AE4D-B80A-ED02BD80F125}" destId="{8EDFBA35-86D1-48F4-A229-1C3030174F1B}" srcOrd="0" destOrd="0" presId="urn:microsoft.com/office/officeart/2018/2/layout/IconVerticalSolidList"/>
    <dgm:cxn modelId="{DD342EBA-6A94-4C49-A1A8-6F805528499B}" type="presOf" srcId="{AF661582-0A56-B64B-85BC-98AE967418E9}" destId="{46D0F003-0E36-4143-9A42-C3C15F0EF7FB}" srcOrd="0" destOrd="0" presId="urn:microsoft.com/office/officeart/2018/2/layout/IconVerticalSolidList"/>
    <dgm:cxn modelId="{6AB0F6DB-FF16-B840-8267-07A5EC07734F}" srcId="{A7068799-6761-714B-BBD1-86992B2F4AFF}" destId="{DBC8CDF7-F283-CA42-AF54-DA8EE8E30D6F}" srcOrd="2" destOrd="0" parTransId="{547908BE-8B7E-EB44-B0F6-7866159BC732}" sibTransId="{F161C703-7636-0648-A68A-3E8FC7AD1515}"/>
    <dgm:cxn modelId="{8AB2E2DF-04F5-C345-88EB-A0BC3D618528}" type="presOf" srcId="{DBC8CDF7-F283-CA42-AF54-DA8EE8E30D6F}" destId="{516073C2-2E50-4009-8B7D-5D673B7B103B}" srcOrd="0" destOrd="0" presId="urn:microsoft.com/office/officeart/2018/2/layout/IconVerticalSolidList"/>
    <dgm:cxn modelId="{075420C3-3836-7B45-8302-84076F9E3BCB}" type="presParOf" srcId="{8F266CD1-67E4-4DBC-8A6A-575CED0AED13}" destId="{C8D102DD-7A51-478C-B48B-C1EC84BF0B6D}" srcOrd="0" destOrd="0" presId="urn:microsoft.com/office/officeart/2018/2/layout/IconVerticalSolidList"/>
    <dgm:cxn modelId="{80449A9C-844A-7D4B-A05F-D391BFE8FC6E}" type="presParOf" srcId="{C8D102DD-7A51-478C-B48B-C1EC84BF0B6D}" destId="{EB6D709A-EE31-496B-9EE0-A457AC0DE10F}" srcOrd="0" destOrd="0" presId="urn:microsoft.com/office/officeart/2018/2/layout/IconVerticalSolidList"/>
    <dgm:cxn modelId="{B05518AE-39D7-D548-9434-FC77501B2732}" type="presParOf" srcId="{C8D102DD-7A51-478C-B48B-C1EC84BF0B6D}" destId="{B94FA578-7228-4013-9E85-EC4F4098285C}" srcOrd="1" destOrd="0" presId="urn:microsoft.com/office/officeart/2018/2/layout/IconVerticalSolidList"/>
    <dgm:cxn modelId="{F48AD4B0-8575-9347-8E3E-6E6E19C98766}" type="presParOf" srcId="{C8D102DD-7A51-478C-B48B-C1EC84BF0B6D}" destId="{F8B4588B-068D-487D-98DB-FC3CFA0FA1F4}" srcOrd="2" destOrd="0" presId="urn:microsoft.com/office/officeart/2018/2/layout/IconVerticalSolidList"/>
    <dgm:cxn modelId="{2A51D907-1EAF-CB40-85C7-5BC77565B26F}" type="presParOf" srcId="{C8D102DD-7A51-478C-B48B-C1EC84BF0B6D}" destId="{46D0F003-0E36-4143-9A42-C3C15F0EF7FB}" srcOrd="3" destOrd="0" presId="urn:microsoft.com/office/officeart/2018/2/layout/IconVerticalSolidList"/>
    <dgm:cxn modelId="{9B8E25C6-B03C-5E4C-8759-CA3DF581BD98}" type="presParOf" srcId="{8F266CD1-67E4-4DBC-8A6A-575CED0AED13}" destId="{7B28BA0C-845B-4CED-9618-6AEB690DA303}" srcOrd="1" destOrd="0" presId="urn:microsoft.com/office/officeart/2018/2/layout/IconVerticalSolidList"/>
    <dgm:cxn modelId="{B7A6E930-68E4-CD42-BF97-4524357A886B}" type="presParOf" srcId="{8F266CD1-67E4-4DBC-8A6A-575CED0AED13}" destId="{E4B5F559-0BDC-4F6B-AB1A-B753CDF0B017}" srcOrd="2" destOrd="0" presId="urn:microsoft.com/office/officeart/2018/2/layout/IconVerticalSolidList"/>
    <dgm:cxn modelId="{9525E34D-1351-534D-B7DD-31513F7BEB33}" type="presParOf" srcId="{E4B5F559-0BDC-4F6B-AB1A-B753CDF0B017}" destId="{82147A1E-458A-4E1E-9C0C-7F6AE98AC914}" srcOrd="0" destOrd="0" presId="urn:microsoft.com/office/officeart/2018/2/layout/IconVerticalSolidList"/>
    <dgm:cxn modelId="{508A9913-B68E-DD4C-B382-218B20A67C47}" type="presParOf" srcId="{E4B5F559-0BDC-4F6B-AB1A-B753CDF0B017}" destId="{E8AD0DB4-C2A7-4D29-9F5A-AF0274830F09}" srcOrd="1" destOrd="0" presId="urn:microsoft.com/office/officeart/2018/2/layout/IconVerticalSolidList"/>
    <dgm:cxn modelId="{917F4F5F-C650-FA4F-B0C2-E2D5EA183A10}" type="presParOf" srcId="{E4B5F559-0BDC-4F6B-AB1A-B753CDF0B017}" destId="{8ECC2FD5-2933-4F96-9996-B03C9001EBD6}" srcOrd="2" destOrd="0" presId="urn:microsoft.com/office/officeart/2018/2/layout/IconVerticalSolidList"/>
    <dgm:cxn modelId="{72374183-84F4-0E41-8B48-9FD977C1E144}" type="presParOf" srcId="{E4B5F559-0BDC-4F6B-AB1A-B753CDF0B017}" destId="{8EDFBA35-86D1-48F4-A229-1C3030174F1B}" srcOrd="3" destOrd="0" presId="urn:microsoft.com/office/officeart/2018/2/layout/IconVerticalSolidList"/>
    <dgm:cxn modelId="{43445F0B-BF60-8448-A865-7DBDA332582F}" type="presParOf" srcId="{8F266CD1-67E4-4DBC-8A6A-575CED0AED13}" destId="{41618F35-8C46-4F08-B95B-1B9FE46FC32E}" srcOrd="3" destOrd="0" presId="urn:microsoft.com/office/officeart/2018/2/layout/IconVerticalSolidList"/>
    <dgm:cxn modelId="{3434C885-8DAD-1847-9128-43AA520CA3C7}" type="presParOf" srcId="{8F266CD1-67E4-4DBC-8A6A-575CED0AED13}" destId="{77DCD2F6-9B35-48E9-9818-667E0F6DE1FC}" srcOrd="4" destOrd="0" presId="urn:microsoft.com/office/officeart/2018/2/layout/IconVerticalSolidList"/>
    <dgm:cxn modelId="{4CF91859-BFA7-E245-B2BB-89F524289FFF}" type="presParOf" srcId="{77DCD2F6-9B35-48E9-9818-667E0F6DE1FC}" destId="{DF02A564-A8F5-4542-B952-AE1754CB5469}" srcOrd="0" destOrd="0" presId="urn:microsoft.com/office/officeart/2018/2/layout/IconVerticalSolidList"/>
    <dgm:cxn modelId="{50634474-FA7D-F841-BB07-E1A95E7FFEA4}" type="presParOf" srcId="{77DCD2F6-9B35-48E9-9818-667E0F6DE1FC}" destId="{373FA0CD-B46D-4BC5-A068-645CA6911AA5}" srcOrd="1" destOrd="0" presId="urn:microsoft.com/office/officeart/2018/2/layout/IconVerticalSolidList"/>
    <dgm:cxn modelId="{6A7CD7DE-B06C-4841-89DB-0E57543CD71F}" type="presParOf" srcId="{77DCD2F6-9B35-48E9-9818-667E0F6DE1FC}" destId="{57894008-3562-4FC0-A158-9E7FCB7E862D}" srcOrd="2" destOrd="0" presId="urn:microsoft.com/office/officeart/2018/2/layout/IconVerticalSolidList"/>
    <dgm:cxn modelId="{FE16492E-28B0-D04B-BE61-81CD20AA4A7B}" type="presParOf" srcId="{77DCD2F6-9B35-48E9-9818-667E0F6DE1FC}" destId="{516073C2-2E50-4009-8B7D-5D673B7B103B}" srcOrd="3" destOrd="0" presId="urn:microsoft.com/office/officeart/2018/2/layout/IconVerticalSolidList"/>
    <dgm:cxn modelId="{5AB6F057-C14F-424D-99EF-193814C11219}" type="presParOf" srcId="{8F266CD1-67E4-4DBC-8A6A-575CED0AED13}" destId="{BFF7E1EA-9403-4D4B-9324-431368C856A4}" srcOrd="5" destOrd="0" presId="urn:microsoft.com/office/officeart/2018/2/layout/IconVerticalSolidList"/>
    <dgm:cxn modelId="{3005D9EB-0CB1-A742-B112-6490E25C3775}" type="presParOf" srcId="{8F266CD1-67E4-4DBC-8A6A-575CED0AED13}" destId="{DBD77DCD-ED52-4BD9-AB10-77B2D16979D2}" srcOrd="6" destOrd="0" presId="urn:microsoft.com/office/officeart/2018/2/layout/IconVerticalSolidList"/>
    <dgm:cxn modelId="{C03FFB63-761B-E04C-90F4-7EBFCE9F1E77}" type="presParOf" srcId="{DBD77DCD-ED52-4BD9-AB10-77B2D16979D2}" destId="{ACA3249E-426C-41CC-B928-70860BCC25CB}" srcOrd="0" destOrd="0" presId="urn:microsoft.com/office/officeart/2018/2/layout/IconVerticalSolidList"/>
    <dgm:cxn modelId="{09339E01-50F0-044B-B257-DB49BC9C0F07}" type="presParOf" srcId="{DBD77DCD-ED52-4BD9-AB10-77B2D16979D2}" destId="{D1B824B8-5EF8-4EA2-947D-95D1F73AD5B7}" srcOrd="1" destOrd="0" presId="urn:microsoft.com/office/officeart/2018/2/layout/IconVerticalSolidList"/>
    <dgm:cxn modelId="{D1DB0F8F-D564-5F4D-81B7-1D6711CAA4E0}" type="presParOf" srcId="{DBD77DCD-ED52-4BD9-AB10-77B2D16979D2}" destId="{BDF26291-A5F0-4257-9F15-DF5E1AEE8334}" srcOrd="2" destOrd="0" presId="urn:microsoft.com/office/officeart/2018/2/layout/IconVerticalSolidList"/>
    <dgm:cxn modelId="{5051A04B-FF42-9B48-AFE0-05786640C3DF}" type="presParOf" srcId="{DBD77DCD-ED52-4BD9-AB10-77B2D16979D2}" destId="{91F22DC3-18C0-40BF-BE6C-D77048B95BE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38D7188-20FD-426F-8200-E00872A2E73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2F4F3628-BDD7-442B-A295-28C8FBC652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Added </a:t>
          </a:r>
          <a:r>
            <a:rPr lang="en-US" b="1"/>
            <a:t>Tweet Length</a:t>
          </a:r>
          <a:r>
            <a:rPr lang="en-US"/>
            <a:t> (number of characters)</a:t>
          </a:r>
        </a:p>
      </dgm:t>
    </dgm:pt>
    <dgm:pt modelId="{57C8A186-666E-4265-BBC4-F26887AD3E61}" type="parTrans" cxnId="{CD42F086-69E7-4189-97B2-69565B7AAFD9}">
      <dgm:prSet/>
      <dgm:spPr/>
      <dgm:t>
        <a:bodyPr/>
        <a:lstStyle/>
        <a:p>
          <a:endParaRPr lang="en-US"/>
        </a:p>
      </dgm:t>
    </dgm:pt>
    <dgm:pt modelId="{D8868CC7-F00E-4936-953B-6A60908B4603}" type="sibTrans" cxnId="{CD42F086-69E7-4189-97B2-69565B7AAFD9}">
      <dgm:prSet/>
      <dgm:spPr/>
      <dgm:t>
        <a:bodyPr/>
        <a:lstStyle/>
        <a:p>
          <a:endParaRPr lang="en-US"/>
        </a:p>
      </dgm:t>
    </dgm:pt>
    <dgm:pt modelId="{C05872D2-AC5E-4A23-99A0-C7DECB4BDC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Added </a:t>
          </a:r>
          <a:r>
            <a:rPr lang="en-US" b="1"/>
            <a:t>Hashtag Count</a:t>
          </a:r>
          <a:r>
            <a:rPr lang="en-US"/>
            <a:t> (number of hashtags used)</a:t>
          </a:r>
        </a:p>
      </dgm:t>
    </dgm:pt>
    <dgm:pt modelId="{47927679-4901-42BA-9415-111E929C5AA4}" type="parTrans" cxnId="{10D02EF1-96FE-48BF-9CAF-000C1A2409D7}">
      <dgm:prSet/>
      <dgm:spPr/>
      <dgm:t>
        <a:bodyPr/>
        <a:lstStyle/>
        <a:p>
          <a:endParaRPr lang="en-US"/>
        </a:p>
      </dgm:t>
    </dgm:pt>
    <dgm:pt modelId="{9D3CC68B-97AE-489B-B658-2A812A1E70D1}" type="sibTrans" cxnId="{10D02EF1-96FE-48BF-9CAF-000C1A2409D7}">
      <dgm:prSet/>
      <dgm:spPr/>
      <dgm:t>
        <a:bodyPr/>
        <a:lstStyle/>
        <a:p>
          <a:endParaRPr lang="en-US"/>
        </a:p>
      </dgm:t>
    </dgm:pt>
    <dgm:pt modelId="{50D13634-A8CB-4BF1-BFA6-9DDB694428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Reason:</a:t>
          </a:r>
        </a:p>
      </dgm:t>
    </dgm:pt>
    <dgm:pt modelId="{0F042B93-5A58-4126-9FB1-0796A58FF313}" type="parTrans" cxnId="{FB4DF33B-766F-4E95-8A74-5FEB95BED131}">
      <dgm:prSet/>
      <dgm:spPr/>
      <dgm:t>
        <a:bodyPr/>
        <a:lstStyle/>
        <a:p>
          <a:endParaRPr lang="en-US"/>
        </a:p>
      </dgm:t>
    </dgm:pt>
    <dgm:pt modelId="{CCE8E714-C1E1-49CF-934F-579E2328E2FA}" type="sibTrans" cxnId="{FB4DF33B-766F-4E95-8A74-5FEB95BED131}">
      <dgm:prSet/>
      <dgm:spPr/>
      <dgm:t>
        <a:bodyPr/>
        <a:lstStyle/>
        <a:p>
          <a:endParaRPr lang="en-US"/>
        </a:p>
      </dgm:t>
    </dgm:pt>
    <dgm:pt modelId="{521E01B9-B50E-4B42-94D4-6A6DFD56A3A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Bots often use template-style tweets</a:t>
          </a:r>
        </a:p>
      </dgm:t>
    </dgm:pt>
    <dgm:pt modelId="{DC1CF24D-FEE9-435C-B5A4-2B6152EF91C5}" type="parTrans" cxnId="{2BB717D9-FCA2-48B2-A8DB-4E90ABED1D6E}">
      <dgm:prSet/>
      <dgm:spPr/>
      <dgm:t>
        <a:bodyPr/>
        <a:lstStyle/>
        <a:p>
          <a:endParaRPr lang="en-US"/>
        </a:p>
      </dgm:t>
    </dgm:pt>
    <dgm:pt modelId="{5FEC7316-FA49-42A8-B505-E2F7D6562C01}" type="sibTrans" cxnId="{2BB717D9-FCA2-48B2-A8DB-4E90ABED1D6E}">
      <dgm:prSet/>
      <dgm:spPr/>
      <dgm:t>
        <a:bodyPr/>
        <a:lstStyle/>
        <a:p>
          <a:endParaRPr lang="en-US"/>
        </a:p>
      </dgm:t>
    </dgm:pt>
    <dgm:pt modelId="{D8A59A12-BB2C-4C8E-966E-08F41B1694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Frequent hashtag patterns repeat</a:t>
          </a:r>
        </a:p>
      </dgm:t>
    </dgm:pt>
    <dgm:pt modelId="{ED8B8055-CBE7-4180-8863-1C60E91EFDFB}" type="parTrans" cxnId="{58B68EC2-33C2-435A-8F0E-1C75123E8452}">
      <dgm:prSet/>
      <dgm:spPr/>
      <dgm:t>
        <a:bodyPr/>
        <a:lstStyle/>
        <a:p>
          <a:endParaRPr lang="en-US"/>
        </a:p>
      </dgm:t>
    </dgm:pt>
    <dgm:pt modelId="{62B1F133-B33F-4AAE-B901-E0F0E30A4A7C}" type="sibTrans" cxnId="{58B68EC2-33C2-435A-8F0E-1C75123E8452}">
      <dgm:prSet/>
      <dgm:spPr/>
      <dgm:t>
        <a:bodyPr/>
        <a:lstStyle/>
        <a:p>
          <a:endParaRPr lang="en-US"/>
        </a:p>
      </dgm:t>
    </dgm:pt>
    <dgm:pt modelId="{9FDBED89-F090-4FC2-A7C5-E276E613383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Useful to differentiate human vs bot behavior</a:t>
          </a:r>
        </a:p>
      </dgm:t>
    </dgm:pt>
    <dgm:pt modelId="{430E853D-D1B3-401C-B97C-D932C47B04BE}" type="parTrans" cxnId="{4B61B40E-FB05-4E80-B5F5-BABADCC9DDED}">
      <dgm:prSet/>
      <dgm:spPr/>
      <dgm:t>
        <a:bodyPr/>
        <a:lstStyle/>
        <a:p>
          <a:endParaRPr lang="en-US"/>
        </a:p>
      </dgm:t>
    </dgm:pt>
    <dgm:pt modelId="{76499B58-3C30-470D-AB77-43629002FBCD}" type="sibTrans" cxnId="{4B61B40E-FB05-4E80-B5F5-BABADCC9DDED}">
      <dgm:prSet/>
      <dgm:spPr/>
      <dgm:t>
        <a:bodyPr/>
        <a:lstStyle/>
        <a:p>
          <a:endParaRPr lang="en-US"/>
        </a:p>
      </dgm:t>
    </dgm:pt>
    <dgm:pt modelId="{33E0BCF0-996B-440E-B680-31E0EDE7DB6B}" type="pres">
      <dgm:prSet presAssocID="{E38D7188-20FD-426F-8200-E00872A2E73D}" presName="root" presStyleCnt="0">
        <dgm:presLayoutVars>
          <dgm:dir/>
          <dgm:resizeHandles val="exact"/>
        </dgm:presLayoutVars>
      </dgm:prSet>
      <dgm:spPr/>
    </dgm:pt>
    <dgm:pt modelId="{41A1227C-F91C-451F-95D1-8CDD531BFDEC}" type="pres">
      <dgm:prSet presAssocID="{2F4F3628-BDD7-442B-A295-28C8FBC65237}" presName="compNode" presStyleCnt="0"/>
      <dgm:spPr/>
    </dgm:pt>
    <dgm:pt modelId="{508C5721-3D85-4DB0-BD8C-0E407BF69AD1}" type="pres">
      <dgm:prSet presAssocID="{2F4F3628-BDD7-442B-A295-28C8FBC65237}" presName="bgRect" presStyleLbl="bgShp" presStyleIdx="0" presStyleCnt="3"/>
      <dgm:spPr/>
    </dgm:pt>
    <dgm:pt modelId="{E36A8E20-E8B5-4245-819E-D838D615F90D}" type="pres">
      <dgm:prSet presAssocID="{2F4F3628-BDD7-442B-A295-28C8FBC6523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43EBDC00-F375-4348-BECB-5D7200003EA0}" type="pres">
      <dgm:prSet presAssocID="{2F4F3628-BDD7-442B-A295-28C8FBC65237}" presName="spaceRect" presStyleCnt="0"/>
      <dgm:spPr/>
    </dgm:pt>
    <dgm:pt modelId="{848FE957-006D-429D-8506-20F9BCFFB3C1}" type="pres">
      <dgm:prSet presAssocID="{2F4F3628-BDD7-442B-A295-28C8FBC65237}" presName="parTx" presStyleLbl="revTx" presStyleIdx="0" presStyleCnt="4">
        <dgm:presLayoutVars>
          <dgm:chMax val="0"/>
          <dgm:chPref val="0"/>
        </dgm:presLayoutVars>
      </dgm:prSet>
      <dgm:spPr/>
    </dgm:pt>
    <dgm:pt modelId="{A74A9127-9378-4DF2-A5AA-C7AAE5A2A2F1}" type="pres">
      <dgm:prSet presAssocID="{D8868CC7-F00E-4936-953B-6A60908B4603}" presName="sibTrans" presStyleCnt="0"/>
      <dgm:spPr/>
    </dgm:pt>
    <dgm:pt modelId="{C42DC6AB-17C2-4751-A9F6-F446F3BF13C3}" type="pres">
      <dgm:prSet presAssocID="{C05872D2-AC5E-4A23-99A0-C7DECB4BDCC3}" presName="compNode" presStyleCnt="0"/>
      <dgm:spPr/>
    </dgm:pt>
    <dgm:pt modelId="{7E4E0AA8-A9BB-4BC1-9C7E-20383FCD3D7B}" type="pres">
      <dgm:prSet presAssocID="{C05872D2-AC5E-4A23-99A0-C7DECB4BDCC3}" presName="bgRect" presStyleLbl="bgShp" presStyleIdx="1" presStyleCnt="3"/>
      <dgm:spPr/>
    </dgm:pt>
    <dgm:pt modelId="{9A0ABB4C-CA79-4E0B-B076-960792798AAB}" type="pres">
      <dgm:prSet presAssocID="{C05872D2-AC5E-4A23-99A0-C7DECB4BDCC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bel"/>
        </a:ext>
      </dgm:extLst>
    </dgm:pt>
    <dgm:pt modelId="{422AC569-CBD9-4071-8E99-542B1A34CD5F}" type="pres">
      <dgm:prSet presAssocID="{C05872D2-AC5E-4A23-99A0-C7DECB4BDCC3}" presName="spaceRect" presStyleCnt="0"/>
      <dgm:spPr/>
    </dgm:pt>
    <dgm:pt modelId="{78B621FA-E984-44F3-B885-C08320AD0C88}" type="pres">
      <dgm:prSet presAssocID="{C05872D2-AC5E-4A23-99A0-C7DECB4BDCC3}" presName="parTx" presStyleLbl="revTx" presStyleIdx="1" presStyleCnt="4">
        <dgm:presLayoutVars>
          <dgm:chMax val="0"/>
          <dgm:chPref val="0"/>
        </dgm:presLayoutVars>
      </dgm:prSet>
      <dgm:spPr/>
    </dgm:pt>
    <dgm:pt modelId="{87B6EC06-07B3-4B14-B612-4096A558F42F}" type="pres">
      <dgm:prSet presAssocID="{9D3CC68B-97AE-489B-B658-2A812A1E70D1}" presName="sibTrans" presStyleCnt="0"/>
      <dgm:spPr/>
    </dgm:pt>
    <dgm:pt modelId="{0A4A480E-DDA6-4CE9-9BB5-2967CD08F841}" type="pres">
      <dgm:prSet presAssocID="{50D13634-A8CB-4BF1-BFA6-9DDB694428B0}" presName="compNode" presStyleCnt="0"/>
      <dgm:spPr/>
    </dgm:pt>
    <dgm:pt modelId="{ED2C1511-0726-4C3D-AAC7-E208F5A558E3}" type="pres">
      <dgm:prSet presAssocID="{50D13634-A8CB-4BF1-BFA6-9DDB694428B0}" presName="bgRect" presStyleLbl="bgShp" presStyleIdx="2" presStyleCnt="3"/>
      <dgm:spPr/>
    </dgm:pt>
    <dgm:pt modelId="{1F35256C-22B3-4B9B-ABA2-6BAD966A4A97}" type="pres">
      <dgm:prSet presAssocID="{50D13634-A8CB-4BF1-BFA6-9DDB694428B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23DBE219-E887-4F98-86A8-98E2F95E8941}" type="pres">
      <dgm:prSet presAssocID="{50D13634-A8CB-4BF1-BFA6-9DDB694428B0}" presName="spaceRect" presStyleCnt="0"/>
      <dgm:spPr/>
    </dgm:pt>
    <dgm:pt modelId="{C1BFD3EA-FD75-41BD-8A22-74CC3AA7B3C2}" type="pres">
      <dgm:prSet presAssocID="{50D13634-A8CB-4BF1-BFA6-9DDB694428B0}" presName="parTx" presStyleLbl="revTx" presStyleIdx="2" presStyleCnt="4">
        <dgm:presLayoutVars>
          <dgm:chMax val="0"/>
          <dgm:chPref val="0"/>
        </dgm:presLayoutVars>
      </dgm:prSet>
      <dgm:spPr/>
    </dgm:pt>
    <dgm:pt modelId="{A21208DE-DFC0-486C-8D3E-964DFE6E2E22}" type="pres">
      <dgm:prSet presAssocID="{50D13634-A8CB-4BF1-BFA6-9DDB694428B0}" presName="desTx" presStyleLbl="revTx" presStyleIdx="3" presStyleCnt="4" custScaleX="155743" custScaleY="89602">
        <dgm:presLayoutVars/>
      </dgm:prSet>
      <dgm:spPr/>
    </dgm:pt>
  </dgm:ptLst>
  <dgm:cxnLst>
    <dgm:cxn modelId="{4B61B40E-FB05-4E80-B5F5-BABADCC9DDED}" srcId="{50D13634-A8CB-4BF1-BFA6-9DDB694428B0}" destId="{9FDBED89-F090-4FC2-A7C5-E276E613383B}" srcOrd="2" destOrd="0" parTransId="{430E853D-D1B3-401C-B97C-D932C47B04BE}" sibTransId="{76499B58-3C30-470D-AB77-43629002FBCD}"/>
    <dgm:cxn modelId="{FADED51C-6D49-0444-86F1-4A3C8CF0A6A3}" type="presOf" srcId="{C05872D2-AC5E-4A23-99A0-C7DECB4BDCC3}" destId="{78B621FA-E984-44F3-B885-C08320AD0C88}" srcOrd="0" destOrd="0" presId="urn:microsoft.com/office/officeart/2018/2/layout/IconVerticalSolidList"/>
    <dgm:cxn modelId="{FB4DF33B-766F-4E95-8A74-5FEB95BED131}" srcId="{E38D7188-20FD-426F-8200-E00872A2E73D}" destId="{50D13634-A8CB-4BF1-BFA6-9DDB694428B0}" srcOrd="2" destOrd="0" parTransId="{0F042B93-5A58-4126-9FB1-0796A58FF313}" sibTransId="{CCE8E714-C1E1-49CF-934F-579E2328E2FA}"/>
    <dgm:cxn modelId="{D038C46E-66E4-844F-892E-E7E592824836}" type="presOf" srcId="{521E01B9-B50E-4B42-94D4-6A6DFD56A3A3}" destId="{A21208DE-DFC0-486C-8D3E-964DFE6E2E22}" srcOrd="0" destOrd="0" presId="urn:microsoft.com/office/officeart/2018/2/layout/IconVerticalSolidList"/>
    <dgm:cxn modelId="{CD42F086-69E7-4189-97B2-69565B7AAFD9}" srcId="{E38D7188-20FD-426F-8200-E00872A2E73D}" destId="{2F4F3628-BDD7-442B-A295-28C8FBC65237}" srcOrd="0" destOrd="0" parTransId="{57C8A186-666E-4265-BBC4-F26887AD3E61}" sibTransId="{D8868CC7-F00E-4936-953B-6A60908B4603}"/>
    <dgm:cxn modelId="{58B68EC2-33C2-435A-8F0E-1C75123E8452}" srcId="{50D13634-A8CB-4BF1-BFA6-9DDB694428B0}" destId="{D8A59A12-BB2C-4C8E-966E-08F41B1694B1}" srcOrd="1" destOrd="0" parTransId="{ED8B8055-CBE7-4180-8863-1C60E91EFDFB}" sibTransId="{62B1F133-B33F-4AAE-B901-E0F0E30A4A7C}"/>
    <dgm:cxn modelId="{2BB717D9-FCA2-48B2-A8DB-4E90ABED1D6E}" srcId="{50D13634-A8CB-4BF1-BFA6-9DDB694428B0}" destId="{521E01B9-B50E-4B42-94D4-6A6DFD56A3A3}" srcOrd="0" destOrd="0" parTransId="{DC1CF24D-FEE9-435C-B5A4-2B6152EF91C5}" sibTransId="{5FEC7316-FA49-42A8-B505-E2F7D6562C01}"/>
    <dgm:cxn modelId="{405E7CDB-CE51-984C-B2C3-E51D9C650809}" type="presOf" srcId="{9FDBED89-F090-4FC2-A7C5-E276E613383B}" destId="{A21208DE-DFC0-486C-8D3E-964DFE6E2E22}" srcOrd="0" destOrd="2" presId="urn:microsoft.com/office/officeart/2018/2/layout/IconVerticalSolidList"/>
    <dgm:cxn modelId="{9EFFB9DB-29CE-044B-AE4C-4F81CCE48931}" type="presOf" srcId="{D8A59A12-BB2C-4C8E-966E-08F41B1694B1}" destId="{A21208DE-DFC0-486C-8D3E-964DFE6E2E22}" srcOrd="0" destOrd="1" presId="urn:microsoft.com/office/officeart/2018/2/layout/IconVerticalSolidList"/>
    <dgm:cxn modelId="{7B95FFE5-C450-4441-89EA-6B1D61D476A5}" type="presOf" srcId="{E38D7188-20FD-426F-8200-E00872A2E73D}" destId="{33E0BCF0-996B-440E-B680-31E0EDE7DB6B}" srcOrd="0" destOrd="0" presId="urn:microsoft.com/office/officeart/2018/2/layout/IconVerticalSolidList"/>
    <dgm:cxn modelId="{225414EB-BB86-1448-9687-21ADB3FB6EF4}" type="presOf" srcId="{2F4F3628-BDD7-442B-A295-28C8FBC65237}" destId="{848FE957-006D-429D-8506-20F9BCFFB3C1}" srcOrd="0" destOrd="0" presId="urn:microsoft.com/office/officeart/2018/2/layout/IconVerticalSolidList"/>
    <dgm:cxn modelId="{10D02EF1-96FE-48BF-9CAF-000C1A2409D7}" srcId="{E38D7188-20FD-426F-8200-E00872A2E73D}" destId="{C05872D2-AC5E-4A23-99A0-C7DECB4BDCC3}" srcOrd="1" destOrd="0" parTransId="{47927679-4901-42BA-9415-111E929C5AA4}" sibTransId="{9D3CC68B-97AE-489B-B658-2A812A1E70D1}"/>
    <dgm:cxn modelId="{4FEF29F2-59DB-9949-AD9D-10F630BC3553}" type="presOf" srcId="{50D13634-A8CB-4BF1-BFA6-9DDB694428B0}" destId="{C1BFD3EA-FD75-41BD-8A22-74CC3AA7B3C2}" srcOrd="0" destOrd="0" presId="urn:microsoft.com/office/officeart/2018/2/layout/IconVerticalSolidList"/>
    <dgm:cxn modelId="{D3B31633-515F-7B40-8794-88992DE1953D}" type="presParOf" srcId="{33E0BCF0-996B-440E-B680-31E0EDE7DB6B}" destId="{41A1227C-F91C-451F-95D1-8CDD531BFDEC}" srcOrd="0" destOrd="0" presId="urn:microsoft.com/office/officeart/2018/2/layout/IconVerticalSolidList"/>
    <dgm:cxn modelId="{72CC6BA1-4190-BB43-B1E0-0E500E6661BC}" type="presParOf" srcId="{41A1227C-F91C-451F-95D1-8CDD531BFDEC}" destId="{508C5721-3D85-4DB0-BD8C-0E407BF69AD1}" srcOrd="0" destOrd="0" presId="urn:microsoft.com/office/officeart/2018/2/layout/IconVerticalSolidList"/>
    <dgm:cxn modelId="{7B38A9DA-D1EF-384C-95BC-AC51FF499D62}" type="presParOf" srcId="{41A1227C-F91C-451F-95D1-8CDD531BFDEC}" destId="{E36A8E20-E8B5-4245-819E-D838D615F90D}" srcOrd="1" destOrd="0" presId="urn:microsoft.com/office/officeart/2018/2/layout/IconVerticalSolidList"/>
    <dgm:cxn modelId="{626F3A75-DDE3-A34E-A988-1BAA1821B1CD}" type="presParOf" srcId="{41A1227C-F91C-451F-95D1-8CDD531BFDEC}" destId="{43EBDC00-F375-4348-BECB-5D7200003EA0}" srcOrd="2" destOrd="0" presId="urn:microsoft.com/office/officeart/2018/2/layout/IconVerticalSolidList"/>
    <dgm:cxn modelId="{AAAA2C08-5916-524A-910C-7C2F3DBF05F1}" type="presParOf" srcId="{41A1227C-F91C-451F-95D1-8CDD531BFDEC}" destId="{848FE957-006D-429D-8506-20F9BCFFB3C1}" srcOrd="3" destOrd="0" presId="urn:microsoft.com/office/officeart/2018/2/layout/IconVerticalSolidList"/>
    <dgm:cxn modelId="{95CAC6E4-DF72-8E48-A00F-68EBF06CB198}" type="presParOf" srcId="{33E0BCF0-996B-440E-B680-31E0EDE7DB6B}" destId="{A74A9127-9378-4DF2-A5AA-C7AAE5A2A2F1}" srcOrd="1" destOrd="0" presId="urn:microsoft.com/office/officeart/2018/2/layout/IconVerticalSolidList"/>
    <dgm:cxn modelId="{8FD6114F-F76C-7B42-B74C-E746EE68CC4D}" type="presParOf" srcId="{33E0BCF0-996B-440E-B680-31E0EDE7DB6B}" destId="{C42DC6AB-17C2-4751-A9F6-F446F3BF13C3}" srcOrd="2" destOrd="0" presId="urn:microsoft.com/office/officeart/2018/2/layout/IconVerticalSolidList"/>
    <dgm:cxn modelId="{F24B0984-5A06-1441-AFC1-F351FC24A5C2}" type="presParOf" srcId="{C42DC6AB-17C2-4751-A9F6-F446F3BF13C3}" destId="{7E4E0AA8-A9BB-4BC1-9C7E-20383FCD3D7B}" srcOrd="0" destOrd="0" presId="urn:microsoft.com/office/officeart/2018/2/layout/IconVerticalSolidList"/>
    <dgm:cxn modelId="{D446B47D-CE9D-CC42-8BA1-857344F01E2E}" type="presParOf" srcId="{C42DC6AB-17C2-4751-A9F6-F446F3BF13C3}" destId="{9A0ABB4C-CA79-4E0B-B076-960792798AAB}" srcOrd="1" destOrd="0" presId="urn:microsoft.com/office/officeart/2018/2/layout/IconVerticalSolidList"/>
    <dgm:cxn modelId="{D63F3866-A6B6-C64E-BFB4-BBACEFA1A51D}" type="presParOf" srcId="{C42DC6AB-17C2-4751-A9F6-F446F3BF13C3}" destId="{422AC569-CBD9-4071-8E99-542B1A34CD5F}" srcOrd="2" destOrd="0" presId="urn:microsoft.com/office/officeart/2018/2/layout/IconVerticalSolidList"/>
    <dgm:cxn modelId="{5B12DBFA-7FE9-1242-BC27-A80195761D83}" type="presParOf" srcId="{C42DC6AB-17C2-4751-A9F6-F446F3BF13C3}" destId="{78B621FA-E984-44F3-B885-C08320AD0C88}" srcOrd="3" destOrd="0" presId="urn:microsoft.com/office/officeart/2018/2/layout/IconVerticalSolidList"/>
    <dgm:cxn modelId="{8573B8EE-4E1C-B042-A21B-A99CF9F0E1A5}" type="presParOf" srcId="{33E0BCF0-996B-440E-B680-31E0EDE7DB6B}" destId="{87B6EC06-07B3-4B14-B612-4096A558F42F}" srcOrd="3" destOrd="0" presId="urn:microsoft.com/office/officeart/2018/2/layout/IconVerticalSolidList"/>
    <dgm:cxn modelId="{7EF25380-36B2-CA47-ACCA-5E57EA5C1AC9}" type="presParOf" srcId="{33E0BCF0-996B-440E-B680-31E0EDE7DB6B}" destId="{0A4A480E-DDA6-4CE9-9BB5-2967CD08F841}" srcOrd="4" destOrd="0" presId="urn:microsoft.com/office/officeart/2018/2/layout/IconVerticalSolidList"/>
    <dgm:cxn modelId="{EFAC988F-455F-2841-93BD-9AC7C18431FD}" type="presParOf" srcId="{0A4A480E-DDA6-4CE9-9BB5-2967CD08F841}" destId="{ED2C1511-0726-4C3D-AAC7-E208F5A558E3}" srcOrd="0" destOrd="0" presId="urn:microsoft.com/office/officeart/2018/2/layout/IconVerticalSolidList"/>
    <dgm:cxn modelId="{C07457C5-A65F-8E47-A896-D06D0ADEB767}" type="presParOf" srcId="{0A4A480E-DDA6-4CE9-9BB5-2967CD08F841}" destId="{1F35256C-22B3-4B9B-ABA2-6BAD966A4A97}" srcOrd="1" destOrd="0" presId="urn:microsoft.com/office/officeart/2018/2/layout/IconVerticalSolidList"/>
    <dgm:cxn modelId="{B4866057-4562-0141-B439-3502CC2EB186}" type="presParOf" srcId="{0A4A480E-DDA6-4CE9-9BB5-2967CD08F841}" destId="{23DBE219-E887-4F98-86A8-98E2F95E8941}" srcOrd="2" destOrd="0" presId="urn:microsoft.com/office/officeart/2018/2/layout/IconVerticalSolidList"/>
    <dgm:cxn modelId="{17FB9064-8A28-1242-9FE4-DA8B6E50D008}" type="presParOf" srcId="{0A4A480E-DDA6-4CE9-9BB5-2967CD08F841}" destId="{C1BFD3EA-FD75-41BD-8A22-74CC3AA7B3C2}" srcOrd="3" destOrd="0" presId="urn:microsoft.com/office/officeart/2018/2/layout/IconVerticalSolidList"/>
    <dgm:cxn modelId="{B5957764-CD93-8F4F-8972-7CDEA2A61DA1}" type="presParOf" srcId="{0A4A480E-DDA6-4CE9-9BB5-2967CD08F841}" destId="{A21208DE-DFC0-486C-8D3E-964DFE6E2E22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1B0A3B9-E5CE-7D40-AA70-2440533CA5AB}" type="doc">
      <dgm:prSet loTypeId="urn:microsoft.com/office/officeart/2005/8/layout/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33A2A07-336E-6947-BF29-1A755FD76C30}">
      <dgm:prSet phldrT="[Text]"/>
      <dgm:spPr/>
      <dgm:t>
        <a:bodyPr/>
        <a:lstStyle/>
        <a:p>
          <a:r>
            <a:rPr lang="en-US" dirty="0"/>
            <a:t>Can model </a:t>
          </a:r>
          <a:r>
            <a:rPr lang="en-US" b="1" dirty="0"/>
            <a:t>non-linear</a:t>
          </a:r>
          <a:r>
            <a:rPr lang="en-US" dirty="0"/>
            <a:t> decision boundaries.</a:t>
          </a:r>
        </a:p>
      </dgm:t>
    </dgm:pt>
    <dgm:pt modelId="{2E736589-EA10-774F-B327-C3B61C4D3812}" type="parTrans" cxnId="{0A3BA8B0-BEF1-0248-B11B-348F660E45B9}">
      <dgm:prSet/>
      <dgm:spPr/>
      <dgm:t>
        <a:bodyPr/>
        <a:lstStyle/>
        <a:p>
          <a:endParaRPr lang="en-US"/>
        </a:p>
      </dgm:t>
    </dgm:pt>
    <dgm:pt modelId="{AA0059C8-F271-3A40-8849-32A4061DEF14}" type="sibTrans" cxnId="{0A3BA8B0-BEF1-0248-B11B-348F660E45B9}">
      <dgm:prSet/>
      <dgm:spPr/>
      <dgm:t>
        <a:bodyPr/>
        <a:lstStyle/>
        <a:p>
          <a:endParaRPr lang="en-US"/>
        </a:p>
      </dgm:t>
    </dgm:pt>
    <dgm:pt modelId="{3B0EC0A5-253F-AE49-BA19-A36BCA4B9436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Works well with </a:t>
          </a:r>
          <a:r>
            <a:rPr lang="en-US" b="1" dirty="0"/>
            <a:t>standardized numeric features</a:t>
          </a:r>
          <a:r>
            <a:rPr lang="en-US" dirty="0"/>
            <a:t>.</a:t>
          </a:r>
        </a:p>
      </dgm:t>
    </dgm:pt>
    <dgm:pt modelId="{A47F85F8-305C-8B4F-BC19-B1FA5C6E3A2B}" type="parTrans" cxnId="{6BAF6DC2-8FFF-A046-977C-75ADD7E4D7A6}">
      <dgm:prSet/>
      <dgm:spPr/>
      <dgm:t>
        <a:bodyPr/>
        <a:lstStyle/>
        <a:p>
          <a:endParaRPr lang="en-US"/>
        </a:p>
      </dgm:t>
    </dgm:pt>
    <dgm:pt modelId="{6DC89A29-633B-9E46-920F-073ECCDF2F4E}" type="sibTrans" cxnId="{6BAF6DC2-8FFF-A046-977C-75ADD7E4D7A6}">
      <dgm:prSet/>
      <dgm:spPr/>
      <dgm:t>
        <a:bodyPr/>
        <a:lstStyle/>
        <a:p>
          <a:endParaRPr lang="en-US"/>
        </a:p>
      </dgm:t>
    </dgm:pt>
    <dgm:pt modelId="{9AC13427-043C-CF46-B117-79CCE88CE1F5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Slight advantage with limited feature sets.</a:t>
          </a:r>
        </a:p>
        <a:p>
          <a:pPr>
            <a:buFont typeface="Arial" panose="020B0604020202020204" pitchFamily="34" charset="0"/>
            <a:buChar char="•"/>
          </a:pPr>
          <a:endParaRPr lang="en-US" dirty="0"/>
        </a:p>
      </dgm:t>
    </dgm:pt>
    <dgm:pt modelId="{11ABDBCA-77DE-AF4D-9B46-556014ADF8BA}" type="parTrans" cxnId="{1AB3C7BE-8F6A-AB41-984A-D025949254C0}">
      <dgm:prSet/>
      <dgm:spPr/>
      <dgm:t>
        <a:bodyPr/>
        <a:lstStyle/>
        <a:p>
          <a:endParaRPr lang="en-US"/>
        </a:p>
      </dgm:t>
    </dgm:pt>
    <dgm:pt modelId="{2C503959-E4B3-CD4E-8BFC-0DCECA08CEB9}" type="sibTrans" cxnId="{1AB3C7BE-8F6A-AB41-984A-D025949254C0}">
      <dgm:prSet/>
      <dgm:spPr/>
      <dgm:t>
        <a:bodyPr/>
        <a:lstStyle/>
        <a:p>
          <a:endParaRPr lang="en-US"/>
        </a:p>
      </dgm:t>
    </dgm:pt>
    <dgm:pt modelId="{C530DC8E-92A1-514F-822C-1CCEB2C0050A}" type="pres">
      <dgm:prSet presAssocID="{B1B0A3B9-E5CE-7D40-AA70-2440533CA5AB}" presName="diagram" presStyleCnt="0">
        <dgm:presLayoutVars>
          <dgm:dir/>
          <dgm:resizeHandles val="exact"/>
        </dgm:presLayoutVars>
      </dgm:prSet>
      <dgm:spPr/>
    </dgm:pt>
    <dgm:pt modelId="{283226AF-EFA6-F044-80FA-A30F23D73797}" type="pres">
      <dgm:prSet presAssocID="{733A2A07-336E-6947-BF29-1A755FD76C30}" presName="node" presStyleLbl="node1" presStyleIdx="0" presStyleCnt="3">
        <dgm:presLayoutVars>
          <dgm:bulletEnabled val="1"/>
        </dgm:presLayoutVars>
      </dgm:prSet>
      <dgm:spPr/>
    </dgm:pt>
    <dgm:pt modelId="{59424EBE-509A-6848-9889-90161411CEE4}" type="pres">
      <dgm:prSet presAssocID="{AA0059C8-F271-3A40-8849-32A4061DEF14}" presName="sibTrans" presStyleLbl="sibTrans2D1" presStyleIdx="0" presStyleCnt="2"/>
      <dgm:spPr/>
    </dgm:pt>
    <dgm:pt modelId="{70649ADE-9A1B-1948-8415-7656B3AC5BDF}" type="pres">
      <dgm:prSet presAssocID="{AA0059C8-F271-3A40-8849-32A4061DEF14}" presName="connectorText" presStyleLbl="sibTrans2D1" presStyleIdx="0" presStyleCnt="2"/>
      <dgm:spPr/>
    </dgm:pt>
    <dgm:pt modelId="{2C8D8E43-1524-2D49-B826-64027A438D0F}" type="pres">
      <dgm:prSet presAssocID="{3B0EC0A5-253F-AE49-BA19-A36BCA4B9436}" presName="node" presStyleLbl="node1" presStyleIdx="1" presStyleCnt="3">
        <dgm:presLayoutVars>
          <dgm:bulletEnabled val="1"/>
        </dgm:presLayoutVars>
      </dgm:prSet>
      <dgm:spPr/>
    </dgm:pt>
    <dgm:pt modelId="{AB8FCBBC-6EA3-E046-BFA2-FAF5EFA68929}" type="pres">
      <dgm:prSet presAssocID="{6DC89A29-633B-9E46-920F-073ECCDF2F4E}" presName="sibTrans" presStyleLbl="sibTrans2D1" presStyleIdx="1" presStyleCnt="2"/>
      <dgm:spPr/>
    </dgm:pt>
    <dgm:pt modelId="{4E01F7ED-D5D5-F045-9780-E95CF51CC7CC}" type="pres">
      <dgm:prSet presAssocID="{6DC89A29-633B-9E46-920F-073ECCDF2F4E}" presName="connectorText" presStyleLbl="sibTrans2D1" presStyleIdx="1" presStyleCnt="2"/>
      <dgm:spPr/>
    </dgm:pt>
    <dgm:pt modelId="{FB3CD839-6F3F-C645-8207-C8A2E69B7D29}" type="pres">
      <dgm:prSet presAssocID="{9AC13427-043C-CF46-B117-79CCE88CE1F5}" presName="node" presStyleLbl="node1" presStyleIdx="2" presStyleCnt="3">
        <dgm:presLayoutVars>
          <dgm:bulletEnabled val="1"/>
        </dgm:presLayoutVars>
      </dgm:prSet>
      <dgm:spPr/>
    </dgm:pt>
  </dgm:ptLst>
  <dgm:cxnLst>
    <dgm:cxn modelId="{CEDC1417-1AFA-FC41-A8DB-418B4C929E24}" type="presOf" srcId="{733A2A07-336E-6947-BF29-1A755FD76C30}" destId="{283226AF-EFA6-F044-80FA-A30F23D73797}" srcOrd="0" destOrd="0" presId="urn:microsoft.com/office/officeart/2005/8/layout/process5"/>
    <dgm:cxn modelId="{E8559F19-8C45-784B-8A9B-712D8CB7E881}" type="presOf" srcId="{B1B0A3B9-E5CE-7D40-AA70-2440533CA5AB}" destId="{C530DC8E-92A1-514F-822C-1CCEB2C0050A}" srcOrd="0" destOrd="0" presId="urn:microsoft.com/office/officeart/2005/8/layout/process5"/>
    <dgm:cxn modelId="{7267B63B-B5DE-6A4B-8C0B-14CF17E9D924}" type="presOf" srcId="{AA0059C8-F271-3A40-8849-32A4061DEF14}" destId="{59424EBE-509A-6848-9889-90161411CEE4}" srcOrd="0" destOrd="0" presId="urn:microsoft.com/office/officeart/2005/8/layout/process5"/>
    <dgm:cxn modelId="{51AE0E47-DA2C-494D-B555-BFF48789727C}" type="presOf" srcId="{9AC13427-043C-CF46-B117-79CCE88CE1F5}" destId="{FB3CD839-6F3F-C645-8207-C8A2E69B7D29}" srcOrd="0" destOrd="0" presId="urn:microsoft.com/office/officeart/2005/8/layout/process5"/>
    <dgm:cxn modelId="{6236E282-D972-8545-9828-0D1CA0E1C8BA}" type="presOf" srcId="{6DC89A29-633B-9E46-920F-073ECCDF2F4E}" destId="{4E01F7ED-D5D5-F045-9780-E95CF51CC7CC}" srcOrd="1" destOrd="0" presId="urn:microsoft.com/office/officeart/2005/8/layout/process5"/>
    <dgm:cxn modelId="{619E7A8C-B652-0B45-9CE9-BB72C2A6C83C}" type="presOf" srcId="{6DC89A29-633B-9E46-920F-073ECCDF2F4E}" destId="{AB8FCBBC-6EA3-E046-BFA2-FAF5EFA68929}" srcOrd="0" destOrd="0" presId="urn:microsoft.com/office/officeart/2005/8/layout/process5"/>
    <dgm:cxn modelId="{8C89E6A1-3BA8-CD4E-A35C-4E716C4A64D4}" type="presOf" srcId="{AA0059C8-F271-3A40-8849-32A4061DEF14}" destId="{70649ADE-9A1B-1948-8415-7656B3AC5BDF}" srcOrd="1" destOrd="0" presId="urn:microsoft.com/office/officeart/2005/8/layout/process5"/>
    <dgm:cxn modelId="{369B05AD-DEAF-FD40-A8C9-5082F769F25E}" type="presOf" srcId="{3B0EC0A5-253F-AE49-BA19-A36BCA4B9436}" destId="{2C8D8E43-1524-2D49-B826-64027A438D0F}" srcOrd="0" destOrd="0" presId="urn:microsoft.com/office/officeart/2005/8/layout/process5"/>
    <dgm:cxn modelId="{0A3BA8B0-BEF1-0248-B11B-348F660E45B9}" srcId="{B1B0A3B9-E5CE-7D40-AA70-2440533CA5AB}" destId="{733A2A07-336E-6947-BF29-1A755FD76C30}" srcOrd="0" destOrd="0" parTransId="{2E736589-EA10-774F-B327-C3B61C4D3812}" sibTransId="{AA0059C8-F271-3A40-8849-32A4061DEF14}"/>
    <dgm:cxn modelId="{1AB3C7BE-8F6A-AB41-984A-D025949254C0}" srcId="{B1B0A3B9-E5CE-7D40-AA70-2440533CA5AB}" destId="{9AC13427-043C-CF46-B117-79CCE88CE1F5}" srcOrd="2" destOrd="0" parTransId="{11ABDBCA-77DE-AF4D-9B46-556014ADF8BA}" sibTransId="{2C503959-E4B3-CD4E-8BFC-0DCECA08CEB9}"/>
    <dgm:cxn modelId="{6BAF6DC2-8FFF-A046-977C-75ADD7E4D7A6}" srcId="{B1B0A3B9-E5CE-7D40-AA70-2440533CA5AB}" destId="{3B0EC0A5-253F-AE49-BA19-A36BCA4B9436}" srcOrd="1" destOrd="0" parTransId="{A47F85F8-305C-8B4F-BC19-B1FA5C6E3A2B}" sibTransId="{6DC89A29-633B-9E46-920F-073ECCDF2F4E}"/>
    <dgm:cxn modelId="{68C1BE1C-53F8-2D4F-AF6B-608B08B67B78}" type="presParOf" srcId="{C530DC8E-92A1-514F-822C-1CCEB2C0050A}" destId="{283226AF-EFA6-F044-80FA-A30F23D73797}" srcOrd="0" destOrd="0" presId="urn:microsoft.com/office/officeart/2005/8/layout/process5"/>
    <dgm:cxn modelId="{7E29670B-3851-B84F-9FE7-20B72E7365FE}" type="presParOf" srcId="{C530DC8E-92A1-514F-822C-1CCEB2C0050A}" destId="{59424EBE-509A-6848-9889-90161411CEE4}" srcOrd="1" destOrd="0" presId="urn:microsoft.com/office/officeart/2005/8/layout/process5"/>
    <dgm:cxn modelId="{67DAE8D7-558A-E74F-B0CC-916A69CC8EB1}" type="presParOf" srcId="{59424EBE-509A-6848-9889-90161411CEE4}" destId="{70649ADE-9A1B-1948-8415-7656B3AC5BDF}" srcOrd="0" destOrd="0" presId="urn:microsoft.com/office/officeart/2005/8/layout/process5"/>
    <dgm:cxn modelId="{8A9F01D5-C2C7-444C-A2E1-FE8AC14F9A9E}" type="presParOf" srcId="{C530DC8E-92A1-514F-822C-1CCEB2C0050A}" destId="{2C8D8E43-1524-2D49-B826-64027A438D0F}" srcOrd="2" destOrd="0" presId="urn:microsoft.com/office/officeart/2005/8/layout/process5"/>
    <dgm:cxn modelId="{83C81830-C4A0-6C45-BA09-20358AD368C0}" type="presParOf" srcId="{C530DC8E-92A1-514F-822C-1CCEB2C0050A}" destId="{AB8FCBBC-6EA3-E046-BFA2-FAF5EFA68929}" srcOrd="3" destOrd="0" presId="urn:microsoft.com/office/officeart/2005/8/layout/process5"/>
    <dgm:cxn modelId="{8B80681F-6D75-CA4B-9FB9-26E431D056D6}" type="presParOf" srcId="{AB8FCBBC-6EA3-E046-BFA2-FAF5EFA68929}" destId="{4E01F7ED-D5D5-F045-9780-E95CF51CC7CC}" srcOrd="0" destOrd="0" presId="urn:microsoft.com/office/officeart/2005/8/layout/process5"/>
    <dgm:cxn modelId="{5CC97756-E67F-514F-80FA-B85E8C1C99D3}" type="presParOf" srcId="{C530DC8E-92A1-514F-822C-1CCEB2C0050A}" destId="{FB3CD839-6F3F-C645-8207-C8A2E69B7D29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B4B8DD8-947F-4ED9-9BDA-EEEA4FB42115}" type="doc">
      <dgm:prSet loTypeId="urn:microsoft.com/office/officeart/2005/8/layout/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CF96CBC-9127-4BCF-809C-55A0617E53AF}">
      <dgm:prSet/>
      <dgm:spPr/>
      <dgm:t>
        <a:bodyPr/>
        <a:lstStyle/>
        <a:p>
          <a:r>
            <a:rPr lang="en-US"/>
            <a:t>Only behavioral numeric features used</a:t>
          </a:r>
        </a:p>
      </dgm:t>
    </dgm:pt>
    <dgm:pt modelId="{C0A9193E-FBC3-4C84-A0ED-9533BB7D540F}" type="parTrans" cxnId="{112ADCA1-EC97-4632-A920-A85B51DE1303}">
      <dgm:prSet/>
      <dgm:spPr/>
      <dgm:t>
        <a:bodyPr/>
        <a:lstStyle/>
        <a:p>
          <a:endParaRPr lang="en-US"/>
        </a:p>
      </dgm:t>
    </dgm:pt>
    <dgm:pt modelId="{CAA81CB4-15C5-4E12-9C64-D5054D61D138}" type="sibTrans" cxnId="{112ADCA1-EC97-4632-A920-A85B51DE1303}">
      <dgm:prSet/>
      <dgm:spPr/>
      <dgm:t>
        <a:bodyPr/>
        <a:lstStyle/>
        <a:p>
          <a:endParaRPr lang="en-US"/>
        </a:p>
      </dgm:t>
    </dgm:pt>
    <dgm:pt modelId="{E37B464C-A9D3-4E48-AC8C-0C9805094974}">
      <dgm:prSet/>
      <dgm:spPr/>
      <dgm:t>
        <a:bodyPr/>
        <a:lstStyle/>
        <a:p>
          <a:r>
            <a:rPr lang="en-US"/>
            <a:t>No text-based features (tweet content)</a:t>
          </a:r>
        </a:p>
      </dgm:t>
    </dgm:pt>
    <dgm:pt modelId="{86A90146-8411-4527-A2A6-DCE76CA27F83}" type="parTrans" cxnId="{FD2927EE-6FDD-48DA-95AB-0835284BB93A}">
      <dgm:prSet/>
      <dgm:spPr/>
      <dgm:t>
        <a:bodyPr/>
        <a:lstStyle/>
        <a:p>
          <a:endParaRPr lang="en-US"/>
        </a:p>
      </dgm:t>
    </dgm:pt>
    <dgm:pt modelId="{EDDF4E4C-2C2C-4033-A61C-CB30FDEED5C0}" type="sibTrans" cxnId="{FD2927EE-6FDD-48DA-95AB-0835284BB93A}">
      <dgm:prSet/>
      <dgm:spPr/>
      <dgm:t>
        <a:bodyPr/>
        <a:lstStyle/>
        <a:p>
          <a:endParaRPr lang="en-US"/>
        </a:p>
      </dgm:t>
    </dgm:pt>
    <dgm:pt modelId="{A7736EB3-C7C8-4162-B413-1B7BEC0001E7}">
      <dgm:prSet/>
      <dgm:spPr/>
      <dgm:t>
        <a:bodyPr/>
        <a:lstStyle/>
        <a:p>
          <a:r>
            <a:rPr lang="en-US"/>
            <a:t>No temporal features (posting patterns)</a:t>
          </a:r>
        </a:p>
      </dgm:t>
    </dgm:pt>
    <dgm:pt modelId="{6538DAF8-CDAE-4A8D-B6DB-C0FE642622CD}" type="parTrans" cxnId="{6B358A95-8E09-44A2-8C42-F701580C950E}">
      <dgm:prSet/>
      <dgm:spPr/>
      <dgm:t>
        <a:bodyPr/>
        <a:lstStyle/>
        <a:p>
          <a:endParaRPr lang="en-US"/>
        </a:p>
      </dgm:t>
    </dgm:pt>
    <dgm:pt modelId="{DF132C16-7885-4D94-808B-31AD763DB31A}" type="sibTrans" cxnId="{6B358A95-8E09-44A2-8C42-F701580C950E}">
      <dgm:prSet/>
      <dgm:spPr/>
      <dgm:t>
        <a:bodyPr/>
        <a:lstStyle/>
        <a:p>
          <a:endParaRPr lang="en-US"/>
        </a:p>
      </dgm:t>
    </dgm:pt>
    <dgm:pt modelId="{DD7ED9E7-BEC4-4CF7-8620-1609B7F3B4EB}">
      <dgm:prSet/>
      <dgm:spPr/>
      <dgm:t>
        <a:bodyPr/>
        <a:lstStyle/>
        <a:p>
          <a:r>
            <a:rPr lang="en-US"/>
            <a:t>No social graph features (network links)</a:t>
          </a:r>
        </a:p>
      </dgm:t>
    </dgm:pt>
    <dgm:pt modelId="{C10A4606-E04B-4494-8C27-A774358F2985}" type="parTrans" cxnId="{7EC0F645-20B4-4D49-8885-716DADD5F3D4}">
      <dgm:prSet/>
      <dgm:spPr/>
      <dgm:t>
        <a:bodyPr/>
        <a:lstStyle/>
        <a:p>
          <a:endParaRPr lang="en-US"/>
        </a:p>
      </dgm:t>
    </dgm:pt>
    <dgm:pt modelId="{362C85E8-F38F-488B-AB2D-67BB201BB790}" type="sibTrans" cxnId="{7EC0F645-20B4-4D49-8885-716DADD5F3D4}">
      <dgm:prSet/>
      <dgm:spPr/>
      <dgm:t>
        <a:bodyPr/>
        <a:lstStyle/>
        <a:p>
          <a:endParaRPr lang="en-US"/>
        </a:p>
      </dgm:t>
    </dgm:pt>
    <dgm:pt modelId="{CC1E6D1E-B693-4195-B929-A7A939DACD82}">
      <dgm:prSet/>
      <dgm:spPr/>
      <dgm:t>
        <a:bodyPr/>
        <a:lstStyle/>
        <a:p>
          <a:r>
            <a:rPr lang="en-US"/>
            <a:t>71-block reduces dataset granularity</a:t>
          </a:r>
        </a:p>
      </dgm:t>
    </dgm:pt>
    <dgm:pt modelId="{BAA0301D-BBD8-48F1-A404-87681FC94946}" type="parTrans" cxnId="{8F292415-B20A-4851-8BDE-B3E030B49A0D}">
      <dgm:prSet/>
      <dgm:spPr/>
      <dgm:t>
        <a:bodyPr/>
        <a:lstStyle/>
        <a:p>
          <a:endParaRPr lang="en-US"/>
        </a:p>
      </dgm:t>
    </dgm:pt>
    <dgm:pt modelId="{5A828864-DA80-48D9-9ADE-181110C42A73}" type="sibTrans" cxnId="{8F292415-B20A-4851-8BDE-B3E030B49A0D}">
      <dgm:prSet/>
      <dgm:spPr/>
      <dgm:t>
        <a:bodyPr/>
        <a:lstStyle/>
        <a:p>
          <a:endParaRPr lang="en-US"/>
        </a:p>
      </dgm:t>
    </dgm:pt>
    <dgm:pt modelId="{3946BFC9-072C-D740-B09B-EEECB641C319}" type="pres">
      <dgm:prSet presAssocID="{1B4B8DD8-947F-4ED9-9BDA-EEEA4FB42115}" presName="diagram" presStyleCnt="0">
        <dgm:presLayoutVars>
          <dgm:dir/>
          <dgm:resizeHandles val="exact"/>
        </dgm:presLayoutVars>
      </dgm:prSet>
      <dgm:spPr/>
    </dgm:pt>
    <dgm:pt modelId="{BF48E43D-4AC3-144E-A007-B93F0A39B3C4}" type="pres">
      <dgm:prSet presAssocID="{ECF96CBC-9127-4BCF-809C-55A0617E53AF}" presName="node" presStyleLbl="node1" presStyleIdx="0" presStyleCnt="5">
        <dgm:presLayoutVars>
          <dgm:bulletEnabled val="1"/>
        </dgm:presLayoutVars>
      </dgm:prSet>
      <dgm:spPr/>
    </dgm:pt>
    <dgm:pt modelId="{6563E350-B216-034A-8448-A571FB1D03C4}" type="pres">
      <dgm:prSet presAssocID="{CAA81CB4-15C5-4E12-9C64-D5054D61D138}" presName="sibTrans" presStyleLbl="sibTrans2D1" presStyleIdx="0" presStyleCnt="4"/>
      <dgm:spPr/>
    </dgm:pt>
    <dgm:pt modelId="{0700373A-B77D-A848-A3A1-56E3EDBDB4D3}" type="pres">
      <dgm:prSet presAssocID="{CAA81CB4-15C5-4E12-9C64-D5054D61D138}" presName="connectorText" presStyleLbl="sibTrans2D1" presStyleIdx="0" presStyleCnt="4"/>
      <dgm:spPr/>
    </dgm:pt>
    <dgm:pt modelId="{C163BC68-094E-094E-9C02-2EC7EA3DB875}" type="pres">
      <dgm:prSet presAssocID="{E37B464C-A9D3-4E48-AC8C-0C9805094974}" presName="node" presStyleLbl="node1" presStyleIdx="1" presStyleCnt="5">
        <dgm:presLayoutVars>
          <dgm:bulletEnabled val="1"/>
        </dgm:presLayoutVars>
      </dgm:prSet>
      <dgm:spPr/>
    </dgm:pt>
    <dgm:pt modelId="{E2B8DB5B-4688-AD4E-A09D-EA276BC8DAB0}" type="pres">
      <dgm:prSet presAssocID="{EDDF4E4C-2C2C-4033-A61C-CB30FDEED5C0}" presName="sibTrans" presStyleLbl="sibTrans2D1" presStyleIdx="1" presStyleCnt="4"/>
      <dgm:spPr/>
    </dgm:pt>
    <dgm:pt modelId="{79B07FFA-D4D3-3347-8DC0-A04DABA0B9BE}" type="pres">
      <dgm:prSet presAssocID="{EDDF4E4C-2C2C-4033-A61C-CB30FDEED5C0}" presName="connectorText" presStyleLbl="sibTrans2D1" presStyleIdx="1" presStyleCnt="4"/>
      <dgm:spPr/>
    </dgm:pt>
    <dgm:pt modelId="{87245A24-DF9F-A24D-A8B2-E847F0F8D35C}" type="pres">
      <dgm:prSet presAssocID="{A7736EB3-C7C8-4162-B413-1B7BEC0001E7}" presName="node" presStyleLbl="node1" presStyleIdx="2" presStyleCnt="5">
        <dgm:presLayoutVars>
          <dgm:bulletEnabled val="1"/>
        </dgm:presLayoutVars>
      </dgm:prSet>
      <dgm:spPr/>
    </dgm:pt>
    <dgm:pt modelId="{0778424D-6D7C-0047-BB24-F07FFF582739}" type="pres">
      <dgm:prSet presAssocID="{DF132C16-7885-4D94-808B-31AD763DB31A}" presName="sibTrans" presStyleLbl="sibTrans2D1" presStyleIdx="2" presStyleCnt="4"/>
      <dgm:spPr/>
    </dgm:pt>
    <dgm:pt modelId="{071F76C6-4D1B-D749-A645-DB9B6E39B805}" type="pres">
      <dgm:prSet presAssocID="{DF132C16-7885-4D94-808B-31AD763DB31A}" presName="connectorText" presStyleLbl="sibTrans2D1" presStyleIdx="2" presStyleCnt="4"/>
      <dgm:spPr/>
    </dgm:pt>
    <dgm:pt modelId="{2EF77B1F-6E4F-864B-A522-4DFB4B40C15E}" type="pres">
      <dgm:prSet presAssocID="{DD7ED9E7-BEC4-4CF7-8620-1609B7F3B4EB}" presName="node" presStyleLbl="node1" presStyleIdx="3" presStyleCnt="5">
        <dgm:presLayoutVars>
          <dgm:bulletEnabled val="1"/>
        </dgm:presLayoutVars>
      </dgm:prSet>
      <dgm:spPr/>
    </dgm:pt>
    <dgm:pt modelId="{7C61A3B2-FBAE-6C4D-8F86-5A9ED5AA8FBE}" type="pres">
      <dgm:prSet presAssocID="{362C85E8-F38F-488B-AB2D-67BB201BB790}" presName="sibTrans" presStyleLbl="sibTrans2D1" presStyleIdx="3" presStyleCnt="4"/>
      <dgm:spPr/>
    </dgm:pt>
    <dgm:pt modelId="{4A44C4EC-85EF-BD40-8483-ADEB44C42547}" type="pres">
      <dgm:prSet presAssocID="{362C85E8-F38F-488B-AB2D-67BB201BB790}" presName="connectorText" presStyleLbl="sibTrans2D1" presStyleIdx="3" presStyleCnt="4"/>
      <dgm:spPr/>
    </dgm:pt>
    <dgm:pt modelId="{1AF1BE2B-1DCA-1245-8F20-E5D492C7B2E0}" type="pres">
      <dgm:prSet presAssocID="{CC1E6D1E-B693-4195-B929-A7A939DACD82}" presName="node" presStyleLbl="node1" presStyleIdx="4" presStyleCnt="5">
        <dgm:presLayoutVars>
          <dgm:bulletEnabled val="1"/>
        </dgm:presLayoutVars>
      </dgm:prSet>
      <dgm:spPr/>
    </dgm:pt>
  </dgm:ptLst>
  <dgm:cxnLst>
    <dgm:cxn modelId="{ACBE920B-6597-0447-B3A8-80CF59B5030E}" type="presOf" srcId="{ECF96CBC-9127-4BCF-809C-55A0617E53AF}" destId="{BF48E43D-4AC3-144E-A007-B93F0A39B3C4}" srcOrd="0" destOrd="0" presId="urn:microsoft.com/office/officeart/2005/8/layout/process5"/>
    <dgm:cxn modelId="{8F292415-B20A-4851-8BDE-B3E030B49A0D}" srcId="{1B4B8DD8-947F-4ED9-9BDA-EEEA4FB42115}" destId="{CC1E6D1E-B693-4195-B929-A7A939DACD82}" srcOrd="4" destOrd="0" parTransId="{BAA0301D-BBD8-48F1-A404-87681FC94946}" sibTransId="{5A828864-DA80-48D9-9ADE-181110C42A73}"/>
    <dgm:cxn modelId="{7EE4182E-92DB-3143-B6F1-D4DA3A768F6A}" type="presOf" srcId="{EDDF4E4C-2C2C-4033-A61C-CB30FDEED5C0}" destId="{79B07FFA-D4D3-3347-8DC0-A04DABA0B9BE}" srcOrd="1" destOrd="0" presId="urn:microsoft.com/office/officeart/2005/8/layout/process5"/>
    <dgm:cxn modelId="{9BCD0F3A-A784-384F-9A6F-7136BD394A8C}" type="presOf" srcId="{A7736EB3-C7C8-4162-B413-1B7BEC0001E7}" destId="{87245A24-DF9F-A24D-A8B2-E847F0F8D35C}" srcOrd="0" destOrd="0" presId="urn:microsoft.com/office/officeart/2005/8/layout/process5"/>
    <dgm:cxn modelId="{9DA3EC45-B464-C24E-AA0B-4F9C28420501}" type="presOf" srcId="{CAA81CB4-15C5-4E12-9C64-D5054D61D138}" destId="{6563E350-B216-034A-8448-A571FB1D03C4}" srcOrd="0" destOrd="0" presId="urn:microsoft.com/office/officeart/2005/8/layout/process5"/>
    <dgm:cxn modelId="{7EC0F645-20B4-4D49-8885-716DADD5F3D4}" srcId="{1B4B8DD8-947F-4ED9-9BDA-EEEA4FB42115}" destId="{DD7ED9E7-BEC4-4CF7-8620-1609B7F3B4EB}" srcOrd="3" destOrd="0" parTransId="{C10A4606-E04B-4494-8C27-A774358F2985}" sibTransId="{362C85E8-F38F-488B-AB2D-67BB201BB790}"/>
    <dgm:cxn modelId="{1AD07F4B-153B-0145-A38F-6E61DEFE9D2A}" type="presOf" srcId="{CC1E6D1E-B693-4195-B929-A7A939DACD82}" destId="{1AF1BE2B-1DCA-1245-8F20-E5D492C7B2E0}" srcOrd="0" destOrd="0" presId="urn:microsoft.com/office/officeart/2005/8/layout/process5"/>
    <dgm:cxn modelId="{3ACD6E70-45F4-364D-9293-B03929157143}" type="presOf" srcId="{E37B464C-A9D3-4E48-AC8C-0C9805094974}" destId="{C163BC68-094E-094E-9C02-2EC7EA3DB875}" srcOrd="0" destOrd="0" presId="urn:microsoft.com/office/officeart/2005/8/layout/process5"/>
    <dgm:cxn modelId="{DEA7E688-8EEA-1E4B-89A6-B84BD1CFDA14}" type="presOf" srcId="{DF132C16-7885-4D94-808B-31AD763DB31A}" destId="{071F76C6-4D1B-D749-A645-DB9B6E39B805}" srcOrd="1" destOrd="0" presId="urn:microsoft.com/office/officeart/2005/8/layout/process5"/>
    <dgm:cxn modelId="{6B358A95-8E09-44A2-8C42-F701580C950E}" srcId="{1B4B8DD8-947F-4ED9-9BDA-EEEA4FB42115}" destId="{A7736EB3-C7C8-4162-B413-1B7BEC0001E7}" srcOrd="2" destOrd="0" parTransId="{6538DAF8-CDAE-4A8D-B6DB-C0FE642622CD}" sibTransId="{DF132C16-7885-4D94-808B-31AD763DB31A}"/>
    <dgm:cxn modelId="{2992129E-EEE2-3444-8736-C1960A7E2FA1}" type="presOf" srcId="{EDDF4E4C-2C2C-4033-A61C-CB30FDEED5C0}" destId="{E2B8DB5B-4688-AD4E-A09D-EA276BC8DAB0}" srcOrd="0" destOrd="0" presId="urn:microsoft.com/office/officeart/2005/8/layout/process5"/>
    <dgm:cxn modelId="{112ADCA1-EC97-4632-A920-A85B51DE1303}" srcId="{1B4B8DD8-947F-4ED9-9BDA-EEEA4FB42115}" destId="{ECF96CBC-9127-4BCF-809C-55A0617E53AF}" srcOrd="0" destOrd="0" parTransId="{C0A9193E-FBC3-4C84-A0ED-9533BB7D540F}" sibTransId="{CAA81CB4-15C5-4E12-9C64-D5054D61D138}"/>
    <dgm:cxn modelId="{2175B1B4-84CC-B94B-B349-0441D2D6FEF5}" type="presOf" srcId="{362C85E8-F38F-488B-AB2D-67BB201BB790}" destId="{7C61A3B2-FBAE-6C4D-8F86-5A9ED5AA8FBE}" srcOrd="0" destOrd="0" presId="urn:microsoft.com/office/officeart/2005/8/layout/process5"/>
    <dgm:cxn modelId="{B02D55C1-8816-E748-9002-6C36AE40792E}" type="presOf" srcId="{DF132C16-7885-4D94-808B-31AD763DB31A}" destId="{0778424D-6D7C-0047-BB24-F07FFF582739}" srcOrd="0" destOrd="0" presId="urn:microsoft.com/office/officeart/2005/8/layout/process5"/>
    <dgm:cxn modelId="{274D52CB-CC18-154C-9D38-655BCFAC90C3}" type="presOf" srcId="{CAA81CB4-15C5-4E12-9C64-D5054D61D138}" destId="{0700373A-B77D-A848-A3A1-56E3EDBDB4D3}" srcOrd="1" destOrd="0" presId="urn:microsoft.com/office/officeart/2005/8/layout/process5"/>
    <dgm:cxn modelId="{068077D1-5218-8F44-8476-AE3933E4D349}" type="presOf" srcId="{DD7ED9E7-BEC4-4CF7-8620-1609B7F3B4EB}" destId="{2EF77B1F-6E4F-864B-A522-4DFB4B40C15E}" srcOrd="0" destOrd="0" presId="urn:microsoft.com/office/officeart/2005/8/layout/process5"/>
    <dgm:cxn modelId="{FD2927EE-6FDD-48DA-95AB-0835284BB93A}" srcId="{1B4B8DD8-947F-4ED9-9BDA-EEEA4FB42115}" destId="{E37B464C-A9D3-4E48-AC8C-0C9805094974}" srcOrd="1" destOrd="0" parTransId="{86A90146-8411-4527-A2A6-DCE76CA27F83}" sibTransId="{EDDF4E4C-2C2C-4033-A61C-CB30FDEED5C0}"/>
    <dgm:cxn modelId="{99597DF1-6755-A248-B97A-B4E5955A0896}" type="presOf" srcId="{362C85E8-F38F-488B-AB2D-67BB201BB790}" destId="{4A44C4EC-85EF-BD40-8483-ADEB44C42547}" srcOrd="1" destOrd="0" presId="urn:microsoft.com/office/officeart/2005/8/layout/process5"/>
    <dgm:cxn modelId="{DE1F34FB-8246-D14F-A1CF-30505062AE5B}" type="presOf" srcId="{1B4B8DD8-947F-4ED9-9BDA-EEEA4FB42115}" destId="{3946BFC9-072C-D740-B09B-EEECB641C319}" srcOrd="0" destOrd="0" presId="urn:microsoft.com/office/officeart/2005/8/layout/process5"/>
    <dgm:cxn modelId="{DF6F0DFF-3DC5-D841-8257-5464B3E5C2D2}" type="presParOf" srcId="{3946BFC9-072C-D740-B09B-EEECB641C319}" destId="{BF48E43D-4AC3-144E-A007-B93F0A39B3C4}" srcOrd="0" destOrd="0" presId="urn:microsoft.com/office/officeart/2005/8/layout/process5"/>
    <dgm:cxn modelId="{95E5EA67-303D-394D-AB08-74421FF70B39}" type="presParOf" srcId="{3946BFC9-072C-D740-B09B-EEECB641C319}" destId="{6563E350-B216-034A-8448-A571FB1D03C4}" srcOrd="1" destOrd="0" presId="urn:microsoft.com/office/officeart/2005/8/layout/process5"/>
    <dgm:cxn modelId="{2BCEEE3A-6225-1143-81E2-01C5CFDD6C14}" type="presParOf" srcId="{6563E350-B216-034A-8448-A571FB1D03C4}" destId="{0700373A-B77D-A848-A3A1-56E3EDBDB4D3}" srcOrd="0" destOrd="0" presId="urn:microsoft.com/office/officeart/2005/8/layout/process5"/>
    <dgm:cxn modelId="{4C2B428B-2448-D341-9016-6E02D44A800D}" type="presParOf" srcId="{3946BFC9-072C-D740-B09B-EEECB641C319}" destId="{C163BC68-094E-094E-9C02-2EC7EA3DB875}" srcOrd="2" destOrd="0" presId="urn:microsoft.com/office/officeart/2005/8/layout/process5"/>
    <dgm:cxn modelId="{6D59D49D-00BA-F743-BCCC-06FB74D6B89F}" type="presParOf" srcId="{3946BFC9-072C-D740-B09B-EEECB641C319}" destId="{E2B8DB5B-4688-AD4E-A09D-EA276BC8DAB0}" srcOrd="3" destOrd="0" presId="urn:microsoft.com/office/officeart/2005/8/layout/process5"/>
    <dgm:cxn modelId="{C9C6CF85-56F8-EC48-827E-10BEEE19C308}" type="presParOf" srcId="{E2B8DB5B-4688-AD4E-A09D-EA276BC8DAB0}" destId="{79B07FFA-D4D3-3347-8DC0-A04DABA0B9BE}" srcOrd="0" destOrd="0" presId="urn:microsoft.com/office/officeart/2005/8/layout/process5"/>
    <dgm:cxn modelId="{2055D057-897E-9D48-8E49-50C8ED69E1F9}" type="presParOf" srcId="{3946BFC9-072C-D740-B09B-EEECB641C319}" destId="{87245A24-DF9F-A24D-A8B2-E847F0F8D35C}" srcOrd="4" destOrd="0" presId="urn:microsoft.com/office/officeart/2005/8/layout/process5"/>
    <dgm:cxn modelId="{7C1BB62B-B5C7-6E4F-8CD4-EC1E32D62CDA}" type="presParOf" srcId="{3946BFC9-072C-D740-B09B-EEECB641C319}" destId="{0778424D-6D7C-0047-BB24-F07FFF582739}" srcOrd="5" destOrd="0" presId="urn:microsoft.com/office/officeart/2005/8/layout/process5"/>
    <dgm:cxn modelId="{135F8C80-1153-D945-A65A-8ADC8A1839FD}" type="presParOf" srcId="{0778424D-6D7C-0047-BB24-F07FFF582739}" destId="{071F76C6-4D1B-D749-A645-DB9B6E39B805}" srcOrd="0" destOrd="0" presId="urn:microsoft.com/office/officeart/2005/8/layout/process5"/>
    <dgm:cxn modelId="{F8DC27AF-934E-3B46-9D2E-A254E995D5BD}" type="presParOf" srcId="{3946BFC9-072C-D740-B09B-EEECB641C319}" destId="{2EF77B1F-6E4F-864B-A522-4DFB4B40C15E}" srcOrd="6" destOrd="0" presId="urn:microsoft.com/office/officeart/2005/8/layout/process5"/>
    <dgm:cxn modelId="{003C0A95-FB1B-114D-9EDC-FCEAB59F9E09}" type="presParOf" srcId="{3946BFC9-072C-D740-B09B-EEECB641C319}" destId="{7C61A3B2-FBAE-6C4D-8F86-5A9ED5AA8FBE}" srcOrd="7" destOrd="0" presId="urn:microsoft.com/office/officeart/2005/8/layout/process5"/>
    <dgm:cxn modelId="{7493B49A-5D11-AA45-AB57-BBBEC3695EA0}" type="presParOf" srcId="{7C61A3B2-FBAE-6C4D-8F86-5A9ED5AA8FBE}" destId="{4A44C4EC-85EF-BD40-8483-ADEB44C42547}" srcOrd="0" destOrd="0" presId="urn:microsoft.com/office/officeart/2005/8/layout/process5"/>
    <dgm:cxn modelId="{2526062F-A3F7-CA41-B94F-24634DACAF40}" type="presParOf" srcId="{3946BFC9-072C-D740-B09B-EEECB641C319}" destId="{1AF1BE2B-1DCA-1245-8F20-E5D492C7B2E0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3121767-0031-4F08-BCA8-8A2E52C21CBB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/>
        <a:lstStyle/>
        <a:p>
          <a:endParaRPr lang="en-US"/>
        </a:p>
      </dgm:t>
    </dgm:pt>
    <dgm:pt modelId="{5F700175-CED0-4E44-8495-23D9BA99CD79}">
      <dgm:prSet/>
      <dgm:spPr/>
      <dgm:t>
        <a:bodyPr/>
        <a:lstStyle/>
        <a:p>
          <a:r>
            <a:rPr lang="en-US"/>
            <a:t>Built a complete ML pipeline for Sybil/Bot detection</a:t>
          </a:r>
        </a:p>
      </dgm:t>
    </dgm:pt>
    <dgm:pt modelId="{5B2BE22A-B531-482B-B480-D90188AAA987}" type="parTrans" cxnId="{67000F2C-1BB0-408B-9795-72352BB12733}">
      <dgm:prSet/>
      <dgm:spPr/>
      <dgm:t>
        <a:bodyPr/>
        <a:lstStyle/>
        <a:p>
          <a:endParaRPr lang="en-US"/>
        </a:p>
      </dgm:t>
    </dgm:pt>
    <dgm:pt modelId="{FB97445B-2AAC-4887-9829-019156A8E2E0}" type="sibTrans" cxnId="{67000F2C-1BB0-408B-9795-72352BB12733}">
      <dgm:prSet/>
      <dgm:spPr/>
      <dgm:t>
        <a:bodyPr/>
        <a:lstStyle/>
        <a:p>
          <a:endParaRPr lang="en-US"/>
        </a:p>
      </dgm:t>
    </dgm:pt>
    <dgm:pt modelId="{F8D66178-F7ED-49BD-9AD3-451EC58F8DBD}">
      <dgm:prSet/>
      <dgm:spPr/>
      <dgm:t>
        <a:bodyPr/>
        <a:lstStyle/>
        <a:p>
          <a:r>
            <a:rPr lang="en-US"/>
            <a:t>Applied preprocessing, feature engineering, 71-block structuring</a:t>
          </a:r>
        </a:p>
      </dgm:t>
    </dgm:pt>
    <dgm:pt modelId="{619DFA16-E1B1-4810-971E-B23C54ECF812}" type="parTrans" cxnId="{171FE2C1-A195-4FC0-84D0-1B30F446C858}">
      <dgm:prSet/>
      <dgm:spPr/>
      <dgm:t>
        <a:bodyPr/>
        <a:lstStyle/>
        <a:p>
          <a:endParaRPr lang="en-US"/>
        </a:p>
      </dgm:t>
    </dgm:pt>
    <dgm:pt modelId="{6E1572CA-66EF-49DC-8658-479AF6C54A73}" type="sibTrans" cxnId="{171FE2C1-A195-4FC0-84D0-1B30F446C858}">
      <dgm:prSet/>
      <dgm:spPr/>
      <dgm:t>
        <a:bodyPr/>
        <a:lstStyle/>
        <a:p>
          <a:endParaRPr lang="en-US"/>
        </a:p>
      </dgm:t>
    </dgm:pt>
    <dgm:pt modelId="{376E9320-25D0-4861-8016-7ADDB5283E2A}">
      <dgm:prSet/>
      <dgm:spPr/>
      <dgm:t>
        <a:bodyPr/>
        <a:lstStyle/>
        <a:p>
          <a:r>
            <a:rPr lang="en-US"/>
            <a:t>Compared 3 ML models with balanced dataset</a:t>
          </a:r>
        </a:p>
      </dgm:t>
    </dgm:pt>
    <dgm:pt modelId="{079B7998-876A-449A-9312-98B00202A3CE}" type="parTrans" cxnId="{DCE155E1-5863-434F-ABA2-ADE632102318}">
      <dgm:prSet/>
      <dgm:spPr/>
      <dgm:t>
        <a:bodyPr/>
        <a:lstStyle/>
        <a:p>
          <a:endParaRPr lang="en-US"/>
        </a:p>
      </dgm:t>
    </dgm:pt>
    <dgm:pt modelId="{2C4C7EFD-8094-44B7-90F4-2477E20064FB}" type="sibTrans" cxnId="{DCE155E1-5863-434F-ABA2-ADE632102318}">
      <dgm:prSet/>
      <dgm:spPr/>
      <dgm:t>
        <a:bodyPr/>
        <a:lstStyle/>
        <a:p>
          <a:endParaRPr lang="en-US"/>
        </a:p>
      </dgm:t>
    </dgm:pt>
    <dgm:pt modelId="{9EF862CF-3E54-4EFF-ADAD-0E80D4B4D211}">
      <dgm:prSet/>
      <dgm:spPr/>
      <dgm:t>
        <a:bodyPr/>
        <a:lstStyle/>
        <a:p>
          <a:r>
            <a:rPr lang="en-US"/>
            <a:t>SVM showed best performance (~50%)</a:t>
          </a:r>
        </a:p>
      </dgm:t>
    </dgm:pt>
    <dgm:pt modelId="{F96F68B5-7922-4B42-A1A9-EBF5BC346EC2}" type="parTrans" cxnId="{8DCFFC1F-7B42-40F8-91F9-A1E34F20660F}">
      <dgm:prSet/>
      <dgm:spPr/>
      <dgm:t>
        <a:bodyPr/>
        <a:lstStyle/>
        <a:p>
          <a:endParaRPr lang="en-US"/>
        </a:p>
      </dgm:t>
    </dgm:pt>
    <dgm:pt modelId="{2274DE30-8DC4-47F0-B6CF-B8A56ADBE109}" type="sibTrans" cxnId="{8DCFFC1F-7B42-40F8-91F9-A1E34F20660F}">
      <dgm:prSet/>
      <dgm:spPr/>
      <dgm:t>
        <a:bodyPr/>
        <a:lstStyle/>
        <a:p>
          <a:endParaRPr lang="en-US"/>
        </a:p>
      </dgm:t>
    </dgm:pt>
    <dgm:pt modelId="{501D257F-3775-4B9F-9DD0-F92C49DA46DB}">
      <dgm:prSet/>
      <dgm:spPr/>
      <dgm:t>
        <a:bodyPr/>
        <a:lstStyle/>
        <a:p>
          <a:r>
            <a:rPr lang="en-US"/>
            <a:t>Future feature enhancements can significantly improve accuracy</a:t>
          </a:r>
        </a:p>
      </dgm:t>
    </dgm:pt>
    <dgm:pt modelId="{614DEFEE-F21F-4449-A2EE-138E1E993008}" type="parTrans" cxnId="{15FD7357-004D-4F1C-B537-6971836ED131}">
      <dgm:prSet/>
      <dgm:spPr/>
      <dgm:t>
        <a:bodyPr/>
        <a:lstStyle/>
        <a:p>
          <a:endParaRPr lang="en-US"/>
        </a:p>
      </dgm:t>
    </dgm:pt>
    <dgm:pt modelId="{EF9D0F50-F64D-4F8C-B0A3-1E914F701D85}" type="sibTrans" cxnId="{15FD7357-004D-4F1C-B537-6971836ED131}">
      <dgm:prSet/>
      <dgm:spPr/>
      <dgm:t>
        <a:bodyPr/>
        <a:lstStyle/>
        <a:p>
          <a:endParaRPr lang="en-US"/>
        </a:p>
      </dgm:t>
    </dgm:pt>
    <dgm:pt modelId="{0DE1BD7F-B67D-4C5B-A6DF-C57D0F931260}" type="pres">
      <dgm:prSet presAssocID="{63121767-0031-4F08-BCA8-8A2E52C21CBB}" presName="root" presStyleCnt="0">
        <dgm:presLayoutVars>
          <dgm:dir/>
          <dgm:resizeHandles val="exact"/>
        </dgm:presLayoutVars>
      </dgm:prSet>
      <dgm:spPr/>
    </dgm:pt>
    <dgm:pt modelId="{9B2C089C-F453-4506-AA23-B9B2208D7FE0}" type="pres">
      <dgm:prSet presAssocID="{63121767-0031-4F08-BCA8-8A2E52C21CBB}" presName="container" presStyleCnt="0">
        <dgm:presLayoutVars>
          <dgm:dir/>
          <dgm:resizeHandles val="exact"/>
        </dgm:presLayoutVars>
      </dgm:prSet>
      <dgm:spPr/>
    </dgm:pt>
    <dgm:pt modelId="{46B75EFE-D2E8-4615-B624-3F86FBDCC568}" type="pres">
      <dgm:prSet presAssocID="{5F700175-CED0-4E44-8495-23D9BA99CD79}" presName="compNode" presStyleCnt="0"/>
      <dgm:spPr/>
    </dgm:pt>
    <dgm:pt modelId="{268B4663-796B-4614-9A06-7AFADF1CD86E}" type="pres">
      <dgm:prSet presAssocID="{5F700175-CED0-4E44-8495-23D9BA99CD79}" presName="iconBgRect" presStyleLbl="bgShp" presStyleIdx="0" presStyleCnt="5"/>
      <dgm:spPr/>
    </dgm:pt>
    <dgm:pt modelId="{FC37171F-86D8-41FD-9E9B-09324E561E95}" type="pres">
      <dgm:prSet presAssocID="{5F700175-CED0-4E44-8495-23D9BA99CD7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130F525-58FD-452E-AA0B-883EE6EC2601}" type="pres">
      <dgm:prSet presAssocID="{5F700175-CED0-4E44-8495-23D9BA99CD79}" presName="spaceRect" presStyleCnt="0"/>
      <dgm:spPr/>
    </dgm:pt>
    <dgm:pt modelId="{228007E2-A9A2-49A3-A986-81CDA9EF617C}" type="pres">
      <dgm:prSet presAssocID="{5F700175-CED0-4E44-8495-23D9BA99CD79}" presName="textRect" presStyleLbl="revTx" presStyleIdx="0" presStyleCnt="5">
        <dgm:presLayoutVars>
          <dgm:chMax val="1"/>
          <dgm:chPref val="1"/>
        </dgm:presLayoutVars>
      </dgm:prSet>
      <dgm:spPr/>
    </dgm:pt>
    <dgm:pt modelId="{B0E19FCD-498D-4CC8-B04E-C91AC61EB37E}" type="pres">
      <dgm:prSet presAssocID="{FB97445B-2AAC-4887-9829-019156A8E2E0}" presName="sibTrans" presStyleLbl="sibTrans2D1" presStyleIdx="0" presStyleCnt="0"/>
      <dgm:spPr/>
    </dgm:pt>
    <dgm:pt modelId="{A52DCEEF-B40A-4947-8664-2F94D4069FD1}" type="pres">
      <dgm:prSet presAssocID="{F8D66178-F7ED-49BD-9AD3-451EC58F8DBD}" presName="compNode" presStyleCnt="0"/>
      <dgm:spPr/>
    </dgm:pt>
    <dgm:pt modelId="{73B04C74-1526-4513-B870-E5843D29AB49}" type="pres">
      <dgm:prSet presAssocID="{F8D66178-F7ED-49BD-9AD3-451EC58F8DBD}" presName="iconBgRect" presStyleLbl="bgShp" presStyleIdx="1" presStyleCnt="5"/>
      <dgm:spPr/>
    </dgm:pt>
    <dgm:pt modelId="{FB45FA52-771F-4E37-B9C6-E4E2C2AB3C64}" type="pres">
      <dgm:prSet presAssocID="{F8D66178-F7ED-49BD-9AD3-451EC58F8DB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0F832A1B-5E2D-4BCF-9966-BE3AFB5C4D10}" type="pres">
      <dgm:prSet presAssocID="{F8D66178-F7ED-49BD-9AD3-451EC58F8DBD}" presName="spaceRect" presStyleCnt="0"/>
      <dgm:spPr/>
    </dgm:pt>
    <dgm:pt modelId="{37F8055D-0F20-45D9-BA87-7AD9B638EB50}" type="pres">
      <dgm:prSet presAssocID="{F8D66178-F7ED-49BD-9AD3-451EC58F8DBD}" presName="textRect" presStyleLbl="revTx" presStyleIdx="1" presStyleCnt="5">
        <dgm:presLayoutVars>
          <dgm:chMax val="1"/>
          <dgm:chPref val="1"/>
        </dgm:presLayoutVars>
      </dgm:prSet>
      <dgm:spPr/>
    </dgm:pt>
    <dgm:pt modelId="{6E481E85-72D6-4371-AB6E-9EFCECBF3017}" type="pres">
      <dgm:prSet presAssocID="{6E1572CA-66EF-49DC-8658-479AF6C54A73}" presName="sibTrans" presStyleLbl="sibTrans2D1" presStyleIdx="0" presStyleCnt="0"/>
      <dgm:spPr/>
    </dgm:pt>
    <dgm:pt modelId="{D3412EBF-A97B-48BA-A879-FE76169E0E43}" type="pres">
      <dgm:prSet presAssocID="{376E9320-25D0-4861-8016-7ADDB5283E2A}" presName="compNode" presStyleCnt="0"/>
      <dgm:spPr/>
    </dgm:pt>
    <dgm:pt modelId="{7C475181-6924-4118-8186-BA589AF5AD14}" type="pres">
      <dgm:prSet presAssocID="{376E9320-25D0-4861-8016-7ADDB5283E2A}" presName="iconBgRect" presStyleLbl="bgShp" presStyleIdx="2" presStyleCnt="5"/>
      <dgm:spPr/>
    </dgm:pt>
    <dgm:pt modelId="{B11FCAEE-A48E-4088-9070-AB2B59BDC228}" type="pres">
      <dgm:prSet presAssocID="{376E9320-25D0-4861-8016-7ADDB5283E2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159C9EE-3DCF-4D11-90FE-A30E64F13508}" type="pres">
      <dgm:prSet presAssocID="{376E9320-25D0-4861-8016-7ADDB5283E2A}" presName="spaceRect" presStyleCnt="0"/>
      <dgm:spPr/>
    </dgm:pt>
    <dgm:pt modelId="{67AF4A49-1F7A-45C7-81B2-E1DFAF06004C}" type="pres">
      <dgm:prSet presAssocID="{376E9320-25D0-4861-8016-7ADDB5283E2A}" presName="textRect" presStyleLbl="revTx" presStyleIdx="2" presStyleCnt="5">
        <dgm:presLayoutVars>
          <dgm:chMax val="1"/>
          <dgm:chPref val="1"/>
        </dgm:presLayoutVars>
      </dgm:prSet>
      <dgm:spPr/>
    </dgm:pt>
    <dgm:pt modelId="{F87F8048-ABD4-49AE-A23E-8CF62BC03CDB}" type="pres">
      <dgm:prSet presAssocID="{2C4C7EFD-8094-44B7-90F4-2477E20064FB}" presName="sibTrans" presStyleLbl="sibTrans2D1" presStyleIdx="0" presStyleCnt="0"/>
      <dgm:spPr/>
    </dgm:pt>
    <dgm:pt modelId="{ABF85282-C84D-4DE0-91D9-29AF090C2D6D}" type="pres">
      <dgm:prSet presAssocID="{9EF862CF-3E54-4EFF-ADAD-0E80D4B4D211}" presName="compNode" presStyleCnt="0"/>
      <dgm:spPr/>
    </dgm:pt>
    <dgm:pt modelId="{9CB2E557-7A76-4E00-B88E-3FA94F9A8245}" type="pres">
      <dgm:prSet presAssocID="{9EF862CF-3E54-4EFF-ADAD-0E80D4B4D211}" presName="iconBgRect" presStyleLbl="bgShp" presStyleIdx="3" presStyleCnt="5"/>
      <dgm:spPr/>
    </dgm:pt>
    <dgm:pt modelId="{7FAE244D-9E71-4017-9EEA-7692E15F0A3B}" type="pres">
      <dgm:prSet presAssocID="{9EF862CF-3E54-4EFF-ADAD-0E80D4B4D21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ke"/>
        </a:ext>
      </dgm:extLst>
    </dgm:pt>
    <dgm:pt modelId="{E06E628B-05BB-4A7D-AC32-FDE5FA681578}" type="pres">
      <dgm:prSet presAssocID="{9EF862CF-3E54-4EFF-ADAD-0E80D4B4D211}" presName="spaceRect" presStyleCnt="0"/>
      <dgm:spPr/>
    </dgm:pt>
    <dgm:pt modelId="{E6EA6513-37B4-490D-8FE6-26A0F0A1CCD2}" type="pres">
      <dgm:prSet presAssocID="{9EF862CF-3E54-4EFF-ADAD-0E80D4B4D211}" presName="textRect" presStyleLbl="revTx" presStyleIdx="3" presStyleCnt="5">
        <dgm:presLayoutVars>
          <dgm:chMax val="1"/>
          <dgm:chPref val="1"/>
        </dgm:presLayoutVars>
      </dgm:prSet>
      <dgm:spPr/>
    </dgm:pt>
    <dgm:pt modelId="{B801FF89-1CEF-4064-8C4D-1C6F0073F075}" type="pres">
      <dgm:prSet presAssocID="{2274DE30-8DC4-47F0-B6CF-B8A56ADBE109}" presName="sibTrans" presStyleLbl="sibTrans2D1" presStyleIdx="0" presStyleCnt="0"/>
      <dgm:spPr/>
    </dgm:pt>
    <dgm:pt modelId="{560AD28F-C399-471D-A396-10ADF438A306}" type="pres">
      <dgm:prSet presAssocID="{501D257F-3775-4B9F-9DD0-F92C49DA46DB}" presName="compNode" presStyleCnt="0"/>
      <dgm:spPr/>
    </dgm:pt>
    <dgm:pt modelId="{3DB017E2-F33A-4649-814D-343C5FAB2436}" type="pres">
      <dgm:prSet presAssocID="{501D257F-3775-4B9F-9DD0-F92C49DA46DB}" presName="iconBgRect" presStyleLbl="bgShp" presStyleIdx="4" presStyleCnt="5"/>
      <dgm:spPr/>
    </dgm:pt>
    <dgm:pt modelId="{736B3E84-1FF6-43A2-82F9-9BD8DB8FC9CF}" type="pres">
      <dgm:prSet presAssocID="{501D257F-3775-4B9F-9DD0-F92C49DA46D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C0B25A48-17FE-4AC2-BACD-15090A5C97B9}" type="pres">
      <dgm:prSet presAssocID="{501D257F-3775-4B9F-9DD0-F92C49DA46DB}" presName="spaceRect" presStyleCnt="0"/>
      <dgm:spPr/>
    </dgm:pt>
    <dgm:pt modelId="{14417500-452C-4F3E-B62F-CA5F0C180520}" type="pres">
      <dgm:prSet presAssocID="{501D257F-3775-4B9F-9DD0-F92C49DA46DB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E868440E-D7C7-405F-AEA1-E4C0555B1C7E}" type="presOf" srcId="{FB97445B-2AAC-4887-9829-019156A8E2E0}" destId="{B0E19FCD-498D-4CC8-B04E-C91AC61EB37E}" srcOrd="0" destOrd="0" presId="urn:microsoft.com/office/officeart/2018/2/layout/IconCircleList"/>
    <dgm:cxn modelId="{8DCFFC1F-7B42-40F8-91F9-A1E34F20660F}" srcId="{63121767-0031-4F08-BCA8-8A2E52C21CBB}" destId="{9EF862CF-3E54-4EFF-ADAD-0E80D4B4D211}" srcOrd="3" destOrd="0" parTransId="{F96F68B5-7922-4B42-A1A9-EBF5BC346EC2}" sibTransId="{2274DE30-8DC4-47F0-B6CF-B8A56ADBE109}"/>
    <dgm:cxn modelId="{67000F2C-1BB0-408B-9795-72352BB12733}" srcId="{63121767-0031-4F08-BCA8-8A2E52C21CBB}" destId="{5F700175-CED0-4E44-8495-23D9BA99CD79}" srcOrd="0" destOrd="0" parTransId="{5B2BE22A-B531-482B-B480-D90188AAA987}" sibTransId="{FB97445B-2AAC-4887-9829-019156A8E2E0}"/>
    <dgm:cxn modelId="{B4FB9746-C518-4FD1-A913-38BC09AA6F2B}" type="presOf" srcId="{9EF862CF-3E54-4EFF-ADAD-0E80D4B4D211}" destId="{E6EA6513-37B4-490D-8FE6-26A0F0A1CCD2}" srcOrd="0" destOrd="0" presId="urn:microsoft.com/office/officeart/2018/2/layout/IconCircleList"/>
    <dgm:cxn modelId="{42926251-86B7-426F-9F78-532F0B4F000D}" type="presOf" srcId="{376E9320-25D0-4861-8016-7ADDB5283E2A}" destId="{67AF4A49-1F7A-45C7-81B2-E1DFAF06004C}" srcOrd="0" destOrd="0" presId="urn:microsoft.com/office/officeart/2018/2/layout/IconCircleList"/>
    <dgm:cxn modelId="{15FD7357-004D-4F1C-B537-6971836ED131}" srcId="{63121767-0031-4F08-BCA8-8A2E52C21CBB}" destId="{501D257F-3775-4B9F-9DD0-F92C49DA46DB}" srcOrd="4" destOrd="0" parTransId="{614DEFEE-F21F-4449-A2EE-138E1E993008}" sibTransId="{EF9D0F50-F64D-4F8C-B0A3-1E914F701D85}"/>
    <dgm:cxn modelId="{60E1FBA6-812D-4E44-A978-C62131ACEC45}" type="presOf" srcId="{6E1572CA-66EF-49DC-8658-479AF6C54A73}" destId="{6E481E85-72D6-4371-AB6E-9EFCECBF3017}" srcOrd="0" destOrd="0" presId="urn:microsoft.com/office/officeart/2018/2/layout/IconCircleList"/>
    <dgm:cxn modelId="{6FA83EA7-E35C-4426-A62A-A657723908E0}" type="presOf" srcId="{63121767-0031-4F08-BCA8-8A2E52C21CBB}" destId="{0DE1BD7F-B67D-4C5B-A6DF-C57D0F931260}" srcOrd="0" destOrd="0" presId="urn:microsoft.com/office/officeart/2018/2/layout/IconCircleList"/>
    <dgm:cxn modelId="{DF8AF9AD-736F-40B9-8A10-DE8A2005B55B}" type="presOf" srcId="{5F700175-CED0-4E44-8495-23D9BA99CD79}" destId="{228007E2-A9A2-49A3-A986-81CDA9EF617C}" srcOrd="0" destOrd="0" presId="urn:microsoft.com/office/officeart/2018/2/layout/IconCircleList"/>
    <dgm:cxn modelId="{171FE2C1-A195-4FC0-84D0-1B30F446C858}" srcId="{63121767-0031-4F08-BCA8-8A2E52C21CBB}" destId="{F8D66178-F7ED-49BD-9AD3-451EC58F8DBD}" srcOrd="1" destOrd="0" parTransId="{619DFA16-E1B1-4810-971E-B23C54ECF812}" sibTransId="{6E1572CA-66EF-49DC-8658-479AF6C54A73}"/>
    <dgm:cxn modelId="{991285C6-6D64-4E2F-A5ED-613C58CBADB7}" type="presOf" srcId="{2C4C7EFD-8094-44B7-90F4-2477E20064FB}" destId="{F87F8048-ABD4-49AE-A23E-8CF62BC03CDB}" srcOrd="0" destOrd="0" presId="urn:microsoft.com/office/officeart/2018/2/layout/IconCircleList"/>
    <dgm:cxn modelId="{DCE155E1-5863-434F-ABA2-ADE632102318}" srcId="{63121767-0031-4F08-BCA8-8A2E52C21CBB}" destId="{376E9320-25D0-4861-8016-7ADDB5283E2A}" srcOrd="2" destOrd="0" parTransId="{079B7998-876A-449A-9312-98B00202A3CE}" sibTransId="{2C4C7EFD-8094-44B7-90F4-2477E20064FB}"/>
    <dgm:cxn modelId="{CDCC88E2-A814-4B8D-A4DA-9AC61506D6C1}" type="presOf" srcId="{F8D66178-F7ED-49BD-9AD3-451EC58F8DBD}" destId="{37F8055D-0F20-45D9-BA87-7AD9B638EB50}" srcOrd="0" destOrd="0" presId="urn:microsoft.com/office/officeart/2018/2/layout/IconCircleList"/>
    <dgm:cxn modelId="{0C796EED-8B10-4030-BEA6-0F72D0E434E8}" type="presOf" srcId="{501D257F-3775-4B9F-9DD0-F92C49DA46DB}" destId="{14417500-452C-4F3E-B62F-CA5F0C180520}" srcOrd="0" destOrd="0" presId="urn:microsoft.com/office/officeart/2018/2/layout/IconCircleList"/>
    <dgm:cxn modelId="{F820CEFD-DD6A-43ED-AE22-3D37DCD0050C}" type="presOf" srcId="{2274DE30-8DC4-47F0-B6CF-B8A56ADBE109}" destId="{B801FF89-1CEF-4064-8C4D-1C6F0073F075}" srcOrd="0" destOrd="0" presId="urn:microsoft.com/office/officeart/2018/2/layout/IconCircleList"/>
    <dgm:cxn modelId="{7C0BACBA-09BE-4615-8547-9F8F4EAD2067}" type="presParOf" srcId="{0DE1BD7F-B67D-4C5B-A6DF-C57D0F931260}" destId="{9B2C089C-F453-4506-AA23-B9B2208D7FE0}" srcOrd="0" destOrd="0" presId="urn:microsoft.com/office/officeart/2018/2/layout/IconCircleList"/>
    <dgm:cxn modelId="{F8CCDBA8-0DA7-48E8-A513-59963C752D8B}" type="presParOf" srcId="{9B2C089C-F453-4506-AA23-B9B2208D7FE0}" destId="{46B75EFE-D2E8-4615-B624-3F86FBDCC568}" srcOrd="0" destOrd="0" presId="urn:microsoft.com/office/officeart/2018/2/layout/IconCircleList"/>
    <dgm:cxn modelId="{3DDAEC26-34B2-482E-BA87-584F05BA0D96}" type="presParOf" srcId="{46B75EFE-D2E8-4615-B624-3F86FBDCC568}" destId="{268B4663-796B-4614-9A06-7AFADF1CD86E}" srcOrd="0" destOrd="0" presId="urn:microsoft.com/office/officeart/2018/2/layout/IconCircleList"/>
    <dgm:cxn modelId="{7E2282A8-9B8C-443B-9B33-E6F6FB5C2E0E}" type="presParOf" srcId="{46B75EFE-D2E8-4615-B624-3F86FBDCC568}" destId="{FC37171F-86D8-41FD-9E9B-09324E561E95}" srcOrd="1" destOrd="0" presId="urn:microsoft.com/office/officeart/2018/2/layout/IconCircleList"/>
    <dgm:cxn modelId="{D1155F97-0845-4974-96AF-A36E15DBDBF9}" type="presParOf" srcId="{46B75EFE-D2E8-4615-B624-3F86FBDCC568}" destId="{D130F525-58FD-452E-AA0B-883EE6EC2601}" srcOrd="2" destOrd="0" presId="urn:microsoft.com/office/officeart/2018/2/layout/IconCircleList"/>
    <dgm:cxn modelId="{1D604FD5-CA18-4D38-90F6-74D2119B9B66}" type="presParOf" srcId="{46B75EFE-D2E8-4615-B624-3F86FBDCC568}" destId="{228007E2-A9A2-49A3-A986-81CDA9EF617C}" srcOrd="3" destOrd="0" presId="urn:microsoft.com/office/officeart/2018/2/layout/IconCircleList"/>
    <dgm:cxn modelId="{EC03C8F9-4BED-44B9-B9D5-F8B08E1F2D64}" type="presParOf" srcId="{9B2C089C-F453-4506-AA23-B9B2208D7FE0}" destId="{B0E19FCD-498D-4CC8-B04E-C91AC61EB37E}" srcOrd="1" destOrd="0" presId="urn:microsoft.com/office/officeart/2018/2/layout/IconCircleList"/>
    <dgm:cxn modelId="{A627BFD4-A960-469B-A6F6-1F390413E4B6}" type="presParOf" srcId="{9B2C089C-F453-4506-AA23-B9B2208D7FE0}" destId="{A52DCEEF-B40A-4947-8664-2F94D4069FD1}" srcOrd="2" destOrd="0" presId="urn:microsoft.com/office/officeart/2018/2/layout/IconCircleList"/>
    <dgm:cxn modelId="{7B0C7EDF-093B-424F-8E49-8C7B7820026C}" type="presParOf" srcId="{A52DCEEF-B40A-4947-8664-2F94D4069FD1}" destId="{73B04C74-1526-4513-B870-E5843D29AB49}" srcOrd="0" destOrd="0" presId="urn:microsoft.com/office/officeart/2018/2/layout/IconCircleList"/>
    <dgm:cxn modelId="{DDE7ED10-6645-4C51-9FE7-D528CABF1456}" type="presParOf" srcId="{A52DCEEF-B40A-4947-8664-2F94D4069FD1}" destId="{FB45FA52-771F-4E37-B9C6-E4E2C2AB3C64}" srcOrd="1" destOrd="0" presId="urn:microsoft.com/office/officeart/2018/2/layout/IconCircleList"/>
    <dgm:cxn modelId="{055E54FA-03A0-4EA5-8713-67D8EA0BE6CB}" type="presParOf" srcId="{A52DCEEF-B40A-4947-8664-2F94D4069FD1}" destId="{0F832A1B-5E2D-4BCF-9966-BE3AFB5C4D10}" srcOrd="2" destOrd="0" presId="urn:microsoft.com/office/officeart/2018/2/layout/IconCircleList"/>
    <dgm:cxn modelId="{8A76C70D-5641-4AE8-AA06-58EA54584837}" type="presParOf" srcId="{A52DCEEF-B40A-4947-8664-2F94D4069FD1}" destId="{37F8055D-0F20-45D9-BA87-7AD9B638EB50}" srcOrd="3" destOrd="0" presId="urn:microsoft.com/office/officeart/2018/2/layout/IconCircleList"/>
    <dgm:cxn modelId="{DFF77AB3-5503-43FD-A8C0-44B48F2D5C34}" type="presParOf" srcId="{9B2C089C-F453-4506-AA23-B9B2208D7FE0}" destId="{6E481E85-72D6-4371-AB6E-9EFCECBF3017}" srcOrd="3" destOrd="0" presId="urn:microsoft.com/office/officeart/2018/2/layout/IconCircleList"/>
    <dgm:cxn modelId="{E4DFE842-078C-46B2-B8CD-ABC32A4F3359}" type="presParOf" srcId="{9B2C089C-F453-4506-AA23-B9B2208D7FE0}" destId="{D3412EBF-A97B-48BA-A879-FE76169E0E43}" srcOrd="4" destOrd="0" presId="urn:microsoft.com/office/officeart/2018/2/layout/IconCircleList"/>
    <dgm:cxn modelId="{FE4C7AD1-2B1C-439E-A287-37A0986F13BA}" type="presParOf" srcId="{D3412EBF-A97B-48BA-A879-FE76169E0E43}" destId="{7C475181-6924-4118-8186-BA589AF5AD14}" srcOrd="0" destOrd="0" presId="urn:microsoft.com/office/officeart/2018/2/layout/IconCircleList"/>
    <dgm:cxn modelId="{91F75C03-F932-4766-A814-4714E789AAAE}" type="presParOf" srcId="{D3412EBF-A97B-48BA-A879-FE76169E0E43}" destId="{B11FCAEE-A48E-4088-9070-AB2B59BDC228}" srcOrd="1" destOrd="0" presId="urn:microsoft.com/office/officeart/2018/2/layout/IconCircleList"/>
    <dgm:cxn modelId="{4059BC82-D153-478E-B830-08CC984709D8}" type="presParOf" srcId="{D3412EBF-A97B-48BA-A879-FE76169E0E43}" destId="{6159C9EE-3DCF-4D11-90FE-A30E64F13508}" srcOrd="2" destOrd="0" presId="urn:microsoft.com/office/officeart/2018/2/layout/IconCircleList"/>
    <dgm:cxn modelId="{B0FF8DF6-B42D-4393-AC17-1E39756EF285}" type="presParOf" srcId="{D3412EBF-A97B-48BA-A879-FE76169E0E43}" destId="{67AF4A49-1F7A-45C7-81B2-E1DFAF06004C}" srcOrd="3" destOrd="0" presId="urn:microsoft.com/office/officeart/2018/2/layout/IconCircleList"/>
    <dgm:cxn modelId="{26EC0981-E598-49C2-BEB7-AE7950045898}" type="presParOf" srcId="{9B2C089C-F453-4506-AA23-B9B2208D7FE0}" destId="{F87F8048-ABD4-49AE-A23E-8CF62BC03CDB}" srcOrd="5" destOrd="0" presId="urn:microsoft.com/office/officeart/2018/2/layout/IconCircleList"/>
    <dgm:cxn modelId="{CC188160-A7A8-493A-9DBD-AFF00735AC78}" type="presParOf" srcId="{9B2C089C-F453-4506-AA23-B9B2208D7FE0}" destId="{ABF85282-C84D-4DE0-91D9-29AF090C2D6D}" srcOrd="6" destOrd="0" presId="urn:microsoft.com/office/officeart/2018/2/layout/IconCircleList"/>
    <dgm:cxn modelId="{AF69AF4E-D348-49FE-B590-FEDC985EE6DF}" type="presParOf" srcId="{ABF85282-C84D-4DE0-91D9-29AF090C2D6D}" destId="{9CB2E557-7A76-4E00-B88E-3FA94F9A8245}" srcOrd="0" destOrd="0" presId="urn:microsoft.com/office/officeart/2018/2/layout/IconCircleList"/>
    <dgm:cxn modelId="{11707E0A-C23C-4E65-B605-BF36FA5D4BE2}" type="presParOf" srcId="{ABF85282-C84D-4DE0-91D9-29AF090C2D6D}" destId="{7FAE244D-9E71-4017-9EEA-7692E15F0A3B}" srcOrd="1" destOrd="0" presId="urn:microsoft.com/office/officeart/2018/2/layout/IconCircleList"/>
    <dgm:cxn modelId="{B4DBF859-8D01-4F15-9659-24892B5C7532}" type="presParOf" srcId="{ABF85282-C84D-4DE0-91D9-29AF090C2D6D}" destId="{E06E628B-05BB-4A7D-AC32-FDE5FA681578}" srcOrd="2" destOrd="0" presId="urn:microsoft.com/office/officeart/2018/2/layout/IconCircleList"/>
    <dgm:cxn modelId="{E3781276-05D9-4A12-A742-BE6AD98CB361}" type="presParOf" srcId="{ABF85282-C84D-4DE0-91D9-29AF090C2D6D}" destId="{E6EA6513-37B4-490D-8FE6-26A0F0A1CCD2}" srcOrd="3" destOrd="0" presId="urn:microsoft.com/office/officeart/2018/2/layout/IconCircleList"/>
    <dgm:cxn modelId="{59EAC3E7-4489-4A7D-ABD9-8F909A0F0B61}" type="presParOf" srcId="{9B2C089C-F453-4506-AA23-B9B2208D7FE0}" destId="{B801FF89-1CEF-4064-8C4D-1C6F0073F075}" srcOrd="7" destOrd="0" presId="urn:microsoft.com/office/officeart/2018/2/layout/IconCircleList"/>
    <dgm:cxn modelId="{24DEBB31-7177-4F51-B675-555A4297D163}" type="presParOf" srcId="{9B2C089C-F453-4506-AA23-B9B2208D7FE0}" destId="{560AD28F-C399-471D-A396-10ADF438A306}" srcOrd="8" destOrd="0" presId="urn:microsoft.com/office/officeart/2018/2/layout/IconCircleList"/>
    <dgm:cxn modelId="{F7CE75DF-337C-43D0-8B33-199B275C2DB3}" type="presParOf" srcId="{560AD28F-C399-471D-A396-10ADF438A306}" destId="{3DB017E2-F33A-4649-814D-343C5FAB2436}" srcOrd="0" destOrd="0" presId="urn:microsoft.com/office/officeart/2018/2/layout/IconCircleList"/>
    <dgm:cxn modelId="{8FA63C0F-C7C5-4C82-BAD8-56C55F52477C}" type="presParOf" srcId="{560AD28F-C399-471D-A396-10ADF438A306}" destId="{736B3E84-1FF6-43A2-82F9-9BD8DB8FC9CF}" srcOrd="1" destOrd="0" presId="urn:microsoft.com/office/officeart/2018/2/layout/IconCircleList"/>
    <dgm:cxn modelId="{955B1A9A-19AA-4922-80FC-9B3D422E3B73}" type="presParOf" srcId="{560AD28F-C399-471D-A396-10ADF438A306}" destId="{C0B25A48-17FE-4AC2-BACD-15090A5C97B9}" srcOrd="2" destOrd="0" presId="urn:microsoft.com/office/officeart/2018/2/layout/IconCircleList"/>
    <dgm:cxn modelId="{C560C8C7-E003-43ED-9BE1-94849573CFE9}" type="presParOf" srcId="{560AD28F-C399-471D-A396-10ADF438A306}" destId="{14417500-452C-4F3E-B62F-CA5F0C18052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96ECBA-9D8D-C34B-BA28-9B220B4AD913}">
      <dsp:nvSpPr>
        <dsp:cNvPr id="0" name=""/>
        <dsp:cNvSpPr/>
      </dsp:nvSpPr>
      <dsp:spPr>
        <a:xfrm>
          <a:off x="0" y="0"/>
          <a:ext cx="12145518" cy="106619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Social networks face increasing numbers of automated bot/Sybil accounts</a:t>
          </a:r>
        </a:p>
      </dsp:txBody>
      <dsp:txXfrm>
        <a:off x="31228" y="31228"/>
        <a:ext cx="10870263" cy="1003740"/>
      </dsp:txXfrm>
    </dsp:sp>
    <dsp:sp modelId="{6D95FA88-0222-1243-A16C-907930E721C4}">
      <dsp:nvSpPr>
        <dsp:cNvPr id="0" name=""/>
        <dsp:cNvSpPr/>
      </dsp:nvSpPr>
      <dsp:spPr>
        <a:xfrm>
          <a:off x="906970" y="1214279"/>
          <a:ext cx="12145518" cy="1066196"/>
        </a:xfrm>
        <a:prstGeom prst="roundRect">
          <a:avLst>
            <a:gd name="adj" fmla="val 10000"/>
          </a:avLst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Bots imitate human behavior to bypass detection</a:t>
          </a:r>
        </a:p>
      </dsp:txBody>
      <dsp:txXfrm>
        <a:off x="938198" y="1245507"/>
        <a:ext cx="10483063" cy="1003740"/>
      </dsp:txXfrm>
    </dsp:sp>
    <dsp:sp modelId="{142C8459-B9BD-6945-9EFE-0DB8297E64EB}">
      <dsp:nvSpPr>
        <dsp:cNvPr id="0" name=""/>
        <dsp:cNvSpPr/>
      </dsp:nvSpPr>
      <dsp:spPr>
        <a:xfrm>
          <a:off x="1813940" y="2428558"/>
          <a:ext cx="12145518" cy="1066196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Used for misinformation, spam, fraud, fake engagement</a:t>
          </a:r>
        </a:p>
      </dsp:txBody>
      <dsp:txXfrm>
        <a:off x="1845168" y="2459786"/>
        <a:ext cx="10483063" cy="1003740"/>
      </dsp:txXfrm>
    </dsp:sp>
    <dsp:sp modelId="{B4BC6E40-123C-EE45-9B05-15AE1E9FE889}">
      <dsp:nvSpPr>
        <dsp:cNvPr id="0" name=""/>
        <dsp:cNvSpPr/>
      </dsp:nvSpPr>
      <dsp:spPr>
        <a:xfrm>
          <a:off x="2720911" y="3642838"/>
          <a:ext cx="12145518" cy="1066196"/>
        </a:xfrm>
        <a:prstGeom prst="roundRect">
          <a:avLst>
            <a:gd name="adj" fmla="val 10000"/>
          </a:avLst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Detecting them manually is impossible</a:t>
          </a:r>
        </a:p>
      </dsp:txBody>
      <dsp:txXfrm>
        <a:off x="2752139" y="3674066"/>
        <a:ext cx="10483063" cy="1003740"/>
      </dsp:txXfrm>
    </dsp:sp>
    <dsp:sp modelId="{4A070A5C-336B-7943-A446-92A220301286}">
      <dsp:nvSpPr>
        <dsp:cNvPr id="0" name=""/>
        <dsp:cNvSpPr/>
      </dsp:nvSpPr>
      <dsp:spPr>
        <a:xfrm>
          <a:off x="3627881" y="4857117"/>
          <a:ext cx="12145518" cy="1066196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Machine learning provides scalable detection</a:t>
          </a:r>
        </a:p>
      </dsp:txBody>
      <dsp:txXfrm>
        <a:off x="3659109" y="4888345"/>
        <a:ext cx="10483063" cy="1003740"/>
      </dsp:txXfrm>
    </dsp:sp>
    <dsp:sp modelId="{80D8F50F-4D29-274C-8491-455D6ECFE195}">
      <dsp:nvSpPr>
        <dsp:cNvPr id="0" name=""/>
        <dsp:cNvSpPr/>
      </dsp:nvSpPr>
      <dsp:spPr>
        <a:xfrm>
          <a:off x="11452490" y="778915"/>
          <a:ext cx="693027" cy="69302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11608421" y="778915"/>
        <a:ext cx="381165" cy="521503"/>
      </dsp:txXfrm>
    </dsp:sp>
    <dsp:sp modelId="{787620D2-B0F1-4743-9E6D-FC77A3749D1D}">
      <dsp:nvSpPr>
        <dsp:cNvPr id="0" name=""/>
        <dsp:cNvSpPr/>
      </dsp:nvSpPr>
      <dsp:spPr>
        <a:xfrm>
          <a:off x="12359460" y="1993195"/>
          <a:ext cx="693027" cy="69302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83075"/>
            <a:satOff val="-25115"/>
            <a:lumOff val="-25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83075"/>
              <a:satOff val="-25115"/>
              <a:lumOff val="-2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12515391" y="1993195"/>
        <a:ext cx="381165" cy="521503"/>
      </dsp:txXfrm>
    </dsp:sp>
    <dsp:sp modelId="{4C9E604C-F0E4-C949-A088-3AB3D845A714}">
      <dsp:nvSpPr>
        <dsp:cNvPr id="0" name=""/>
        <dsp:cNvSpPr/>
      </dsp:nvSpPr>
      <dsp:spPr>
        <a:xfrm>
          <a:off x="13266431" y="3189704"/>
          <a:ext cx="693027" cy="69302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566151"/>
            <a:satOff val="-50231"/>
            <a:lumOff val="-51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66151"/>
              <a:satOff val="-50231"/>
              <a:lumOff val="-5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13422362" y="3189704"/>
        <a:ext cx="381165" cy="521503"/>
      </dsp:txXfrm>
    </dsp:sp>
    <dsp:sp modelId="{338CD626-FC6E-AB41-A909-7E3B722FCBBE}">
      <dsp:nvSpPr>
        <dsp:cNvPr id="0" name=""/>
        <dsp:cNvSpPr/>
      </dsp:nvSpPr>
      <dsp:spPr>
        <a:xfrm>
          <a:off x="14173401" y="4415830"/>
          <a:ext cx="693027" cy="69302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14329332" y="4415830"/>
        <a:ext cx="381165" cy="5215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206FF0-9175-419C-ADA4-F11B92FA4A68}">
      <dsp:nvSpPr>
        <dsp:cNvPr id="0" name=""/>
        <dsp:cNvSpPr/>
      </dsp:nvSpPr>
      <dsp:spPr>
        <a:xfrm>
          <a:off x="1084865" y="865193"/>
          <a:ext cx="1486216" cy="14862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5F86C-E9F0-43BA-AFC8-AE1FAB18A802}">
      <dsp:nvSpPr>
        <dsp:cNvPr id="0" name=""/>
        <dsp:cNvSpPr/>
      </dsp:nvSpPr>
      <dsp:spPr>
        <a:xfrm>
          <a:off x="176622" y="2881762"/>
          <a:ext cx="3302702" cy="112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Bots disrupt trust, communication, and online safety</a:t>
          </a:r>
        </a:p>
      </dsp:txBody>
      <dsp:txXfrm>
        <a:off x="176622" y="2881762"/>
        <a:ext cx="3302702" cy="1125000"/>
      </dsp:txXfrm>
    </dsp:sp>
    <dsp:sp modelId="{DC47C206-B203-473C-A6F3-560E1FC4A2B1}">
      <dsp:nvSpPr>
        <dsp:cNvPr id="0" name=""/>
        <dsp:cNvSpPr/>
      </dsp:nvSpPr>
      <dsp:spPr>
        <a:xfrm>
          <a:off x="4965541" y="865193"/>
          <a:ext cx="1486216" cy="14862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74C3C4-31B6-43C0-8DAA-DE878C54CBFB}">
      <dsp:nvSpPr>
        <dsp:cNvPr id="0" name=""/>
        <dsp:cNvSpPr/>
      </dsp:nvSpPr>
      <dsp:spPr>
        <a:xfrm>
          <a:off x="4057298" y="2881762"/>
          <a:ext cx="3302702" cy="112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Influence public opinion and trends</a:t>
          </a:r>
        </a:p>
      </dsp:txBody>
      <dsp:txXfrm>
        <a:off x="4057298" y="2881762"/>
        <a:ext cx="3302702" cy="1125000"/>
      </dsp:txXfrm>
    </dsp:sp>
    <dsp:sp modelId="{743D5F51-41F8-4EF0-B75F-FA3D0BB58AAE}">
      <dsp:nvSpPr>
        <dsp:cNvPr id="0" name=""/>
        <dsp:cNvSpPr/>
      </dsp:nvSpPr>
      <dsp:spPr>
        <a:xfrm>
          <a:off x="8846217" y="865193"/>
          <a:ext cx="1486216" cy="14862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612441-B000-47FC-9110-7C0BC1CA6C5B}">
      <dsp:nvSpPr>
        <dsp:cNvPr id="0" name=""/>
        <dsp:cNvSpPr/>
      </dsp:nvSpPr>
      <dsp:spPr>
        <a:xfrm>
          <a:off x="7937974" y="2881762"/>
          <a:ext cx="3302702" cy="112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Create fake interactions and engagement</a:t>
          </a:r>
        </a:p>
      </dsp:txBody>
      <dsp:txXfrm>
        <a:off x="7937974" y="2881762"/>
        <a:ext cx="3302702" cy="1125000"/>
      </dsp:txXfrm>
    </dsp:sp>
    <dsp:sp modelId="{9250AEA3-2D6A-4754-A98D-3C69C46529B0}">
      <dsp:nvSpPr>
        <dsp:cNvPr id="0" name=""/>
        <dsp:cNvSpPr/>
      </dsp:nvSpPr>
      <dsp:spPr>
        <a:xfrm>
          <a:off x="3025203" y="4832437"/>
          <a:ext cx="1486216" cy="14862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0B95E9-21BB-4F42-8594-05CA8C9960B1}">
      <dsp:nvSpPr>
        <dsp:cNvPr id="0" name=""/>
        <dsp:cNvSpPr/>
      </dsp:nvSpPr>
      <dsp:spPr>
        <a:xfrm>
          <a:off x="2116960" y="6849006"/>
          <a:ext cx="3302702" cy="112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Threaten security in online communities</a:t>
          </a:r>
        </a:p>
      </dsp:txBody>
      <dsp:txXfrm>
        <a:off x="2116960" y="6849006"/>
        <a:ext cx="3302702" cy="1125000"/>
      </dsp:txXfrm>
    </dsp:sp>
    <dsp:sp modelId="{A864803F-CF31-4AF2-B51B-98EEDF2725CD}">
      <dsp:nvSpPr>
        <dsp:cNvPr id="0" name=""/>
        <dsp:cNvSpPr/>
      </dsp:nvSpPr>
      <dsp:spPr>
        <a:xfrm>
          <a:off x="6905879" y="4832437"/>
          <a:ext cx="1486216" cy="148621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939E03-E7CF-4328-9100-2724C0DF9ED7}">
      <dsp:nvSpPr>
        <dsp:cNvPr id="0" name=""/>
        <dsp:cNvSpPr/>
      </dsp:nvSpPr>
      <dsp:spPr>
        <a:xfrm>
          <a:off x="5997636" y="6849006"/>
          <a:ext cx="3302702" cy="112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Need automated, accurate identification</a:t>
          </a:r>
        </a:p>
      </dsp:txBody>
      <dsp:txXfrm>
        <a:off x="5997636" y="6849006"/>
        <a:ext cx="3302702" cy="1125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6D709A-EE31-496B-9EE0-A457AC0DE10F}">
      <dsp:nvSpPr>
        <dsp:cNvPr id="0" name=""/>
        <dsp:cNvSpPr/>
      </dsp:nvSpPr>
      <dsp:spPr>
        <a:xfrm>
          <a:off x="0" y="0"/>
          <a:ext cx="15773400" cy="13733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4FA578-7228-4013-9E85-EC4F4098285C}">
      <dsp:nvSpPr>
        <dsp:cNvPr id="0" name=""/>
        <dsp:cNvSpPr/>
      </dsp:nvSpPr>
      <dsp:spPr>
        <a:xfrm>
          <a:off x="415437" y="311712"/>
          <a:ext cx="755340" cy="7553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D0F003-0E36-4143-9A42-C3C15F0EF7FB}">
      <dsp:nvSpPr>
        <dsp:cNvPr id="0" name=""/>
        <dsp:cNvSpPr/>
      </dsp:nvSpPr>
      <dsp:spPr>
        <a:xfrm>
          <a:off x="1586215" y="2709"/>
          <a:ext cx="14187184" cy="1373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346" tIns="145346" rIns="145346" bIns="145346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Can we classify accounts as </a:t>
          </a:r>
          <a:r>
            <a:rPr lang="en-US" sz="2800" b="1" kern="1200"/>
            <a:t>Human</a:t>
          </a:r>
          <a:r>
            <a:rPr lang="en-US" sz="2800" kern="1200"/>
            <a:t> or </a:t>
          </a:r>
          <a:r>
            <a:rPr lang="en-US" sz="2800" b="1" kern="1200"/>
            <a:t>Bot/Sybil</a:t>
          </a:r>
          <a:r>
            <a:rPr lang="en-US" sz="2800" kern="1200"/>
            <a:t> using behavioral features?</a:t>
          </a:r>
        </a:p>
      </dsp:txBody>
      <dsp:txXfrm>
        <a:off x="1586215" y="2709"/>
        <a:ext cx="14187184" cy="1373346"/>
      </dsp:txXfrm>
    </dsp:sp>
    <dsp:sp modelId="{82147A1E-458A-4E1E-9C0C-7F6AE98AC914}">
      <dsp:nvSpPr>
        <dsp:cNvPr id="0" name=""/>
        <dsp:cNvSpPr/>
      </dsp:nvSpPr>
      <dsp:spPr>
        <a:xfrm>
          <a:off x="0" y="1719393"/>
          <a:ext cx="15773400" cy="13733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AD0DB4-C2A7-4D29-9F5A-AF0274830F09}">
      <dsp:nvSpPr>
        <dsp:cNvPr id="0" name=""/>
        <dsp:cNvSpPr/>
      </dsp:nvSpPr>
      <dsp:spPr>
        <a:xfrm>
          <a:off x="415437" y="2028396"/>
          <a:ext cx="755340" cy="7553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DFBA35-86D1-48F4-A229-1C3030174F1B}">
      <dsp:nvSpPr>
        <dsp:cNvPr id="0" name=""/>
        <dsp:cNvSpPr/>
      </dsp:nvSpPr>
      <dsp:spPr>
        <a:xfrm>
          <a:off x="1586215" y="1719393"/>
          <a:ext cx="14187184" cy="1373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346" tIns="145346" rIns="145346" bIns="145346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Evaluate model performance across multiple algorithms</a:t>
          </a:r>
        </a:p>
      </dsp:txBody>
      <dsp:txXfrm>
        <a:off x="1586215" y="1719393"/>
        <a:ext cx="14187184" cy="1373346"/>
      </dsp:txXfrm>
    </dsp:sp>
    <dsp:sp modelId="{DF02A564-A8F5-4542-B952-AE1754CB5469}">
      <dsp:nvSpPr>
        <dsp:cNvPr id="0" name=""/>
        <dsp:cNvSpPr/>
      </dsp:nvSpPr>
      <dsp:spPr>
        <a:xfrm>
          <a:off x="0" y="3436076"/>
          <a:ext cx="15773400" cy="13733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3FA0CD-B46D-4BC5-A068-645CA6911AA5}">
      <dsp:nvSpPr>
        <dsp:cNvPr id="0" name=""/>
        <dsp:cNvSpPr/>
      </dsp:nvSpPr>
      <dsp:spPr>
        <a:xfrm>
          <a:off x="415437" y="3745079"/>
          <a:ext cx="755340" cy="7553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6073C2-2E50-4009-8B7D-5D673B7B103B}">
      <dsp:nvSpPr>
        <dsp:cNvPr id="0" name=""/>
        <dsp:cNvSpPr/>
      </dsp:nvSpPr>
      <dsp:spPr>
        <a:xfrm>
          <a:off x="1586215" y="3436076"/>
          <a:ext cx="14187184" cy="1373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346" tIns="145346" rIns="145346" bIns="145346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Build ML models to detect suspicious activity patterns</a:t>
          </a:r>
        </a:p>
      </dsp:txBody>
      <dsp:txXfrm>
        <a:off x="1586215" y="3436076"/>
        <a:ext cx="14187184" cy="1373346"/>
      </dsp:txXfrm>
    </dsp:sp>
    <dsp:sp modelId="{ACA3249E-426C-41CC-B928-70860BCC25CB}">
      <dsp:nvSpPr>
        <dsp:cNvPr id="0" name=""/>
        <dsp:cNvSpPr/>
      </dsp:nvSpPr>
      <dsp:spPr>
        <a:xfrm>
          <a:off x="0" y="5152759"/>
          <a:ext cx="15773400" cy="13733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B824B8-5EF8-4EA2-947D-95D1F73AD5B7}">
      <dsp:nvSpPr>
        <dsp:cNvPr id="0" name=""/>
        <dsp:cNvSpPr/>
      </dsp:nvSpPr>
      <dsp:spPr>
        <a:xfrm>
          <a:off x="415437" y="5461762"/>
          <a:ext cx="755340" cy="75534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F22DC3-18C0-40BF-BE6C-D77048B95BE1}">
      <dsp:nvSpPr>
        <dsp:cNvPr id="0" name=""/>
        <dsp:cNvSpPr/>
      </dsp:nvSpPr>
      <dsp:spPr>
        <a:xfrm>
          <a:off x="1586215" y="5152759"/>
          <a:ext cx="14187184" cy="1373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346" tIns="145346" rIns="145346" bIns="145346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Analyze which model performs best and why</a:t>
          </a:r>
        </a:p>
      </dsp:txBody>
      <dsp:txXfrm>
        <a:off x="1586215" y="5152759"/>
        <a:ext cx="14187184" cy="13733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8C5721-3D85-4DB0-BD8C-0E407BF69AD1}">
      <dsp:nvSpPr>
        <dsp:cNvPr id="0" name=""/>
        <dsp:cNvSpPr/>
      </dsp:nvSpPr>
      <dsp:spPr>
        <a:xfrm>
          <a:off x="-906996" y="10349"/>
          <a:ext cx="15773400" cy="18594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6A8E20-E8B5-4245-819E-D838D615F90D}">
      <dsp:nvSpPr>
        <dsp:cNvPr id="0" name=""/>
        <dsp:cNvSpPr/>
      </dsp:nvSpPr>
      <dsp:spPr>
        <a:xfrm>
          <a:off x="-344509" y="428728"/>
          <a:ext cx="1022704" cy="10227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8FE957-006D-429D-8506-20F9BCFFB3C1}">
      <dsp:nvSpPr>
        <dsp:cNvPr id="0" name=""/>
        <dsp:cNvSpPr/>
      </dsp:nvSpPr>
      <dsp:spPr>
        <a:xfrm>
          <a:off x="1240682" y="10349"/>
          <a:ext cx="13621520" cy="1859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793" tIns="196793" rIns="196793" bIns="19679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Added </a:t>
          </a:r>
          <a:r>
            <a:rPr lang="en-US" sz="2500" b="1" kern="1200"/>
            <a:t>Tweet Length</a:t>
          </a:r>
          <a:r>
            <a:rPr lang="en-US" sz="2500" kern="1200"/>
            <a:t> (number of characters)</a:t>
          </a:r>
        </a:p>
      </dsp:txBody>
      <dsp:txXfrm>
        <a:off x="1240682" y="10349"/>
        <a:ext cx="13621520" cy="1859462"/>
      </dsp:txXfrm>
    </dsp:sp>
    <dsp:sp modelId="{7E4E0AA8-A9BB-4BC1-9C7E-20383FCD3D7B}">
      <dsp:nvSpPr>
        <dsp:cNvPr id="0" name=""/>
        <dsp:cNvSpPr/>
      </dsp:nvSpPr>
      <dsp:spPr>
        <a:xfrm>
          <a:off x="-906996" y="2334676"/>
          <a:ext cx="15773400" cy="18594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0ABB4C-CA79-4E0B-B076-960792798AAB}">
      <dsp:nvSpPr>
        <dsp:cNvPr id="0" name=""/>
        <dsp:cNvSpPr/>
      </dsp:nvSpPr>
      <dsp:spPr>
        <a:xfrm>
          <a:off x="-344509" y="2753055"/>
          <a:ext cx="1022704" cy="10227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B621FA-E984-44F3-B885-C08320AD0C88}">
      <dsp:nvSpPr>
        <dsp:cNvPr id="0" name=""/>
        <dsp:cNvSpPr/>
      </dsp:nvSpPr>
      <dsp:spPr>
        <a:xfrm>
          <a:off x="1240682" y="2334676"/>
          <a:ext cx="13621520" cy="1859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793" tIns="196793" rIns="196793" bIns="19679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Added </a:t>
          </a:r>
          <a:r>
            <a:rPr lang="en-US" sz="2500" b="1" kern="1200"/>
            <a:t>Hashtag Count</a:t>
          </a:r>
          <a:r>
            <a:rPr lang="en-US" sz="2500" kern="1200"/>
            <a:t> (number of hashtags used)</a:t>
          </a:r>
        </a:p>
      </dsp:txBody>
      <dsp:txXfrm>
        <a:off x="1240682" y="2334676"/>
        <a:ext cx="13621520" cy="1859462"/>
      </dsp:txXfrm>
    </dsp:sp>
    <dsp:sp modelId="{ED2C1511-0726-4C3D-AAC7-E208F5A558E3}">
      <dsp:nvSpPr>
        <dsp:cNvPr id="0" name=""/>
        <dsp:cNvSpPr/>
      </dsp:nvSpPr>
      <dsp:spPr>
        <a:xfrm>
          <a:off x="-906996" y="4659004"/>
          <a:ext cx="15773400" cy="18594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35256C-22B3-4B9B-ABA2-6BAD966A4A97}">
      <dsp:nvSpPr>
        <dsp:cNvPr id="0" name=""/>
        <dsp:cNvSpPr/>
      </dsp:nvSpPr>
      <dsp:spPr>
        <a:xfrm>
          <a:off x="-344509" y="5077383"/>
          <a:ext cx="1022704" cy="10227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BFD3EA-FD75-41BD-8A22-74CC3AA7B3C2}">
      <dsp:nvSpPr>
        <dsp:cNvPr id="0" name=""/>
        <dsp:cNvSpPr/>
      </dsp:nvSpPr>
      <dsp:spPr>
        <a:xfrm>
          <a:off x="1240682" y="4659004"/>
          <a:ext cx="7098030" cy="18594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793" tIns="196793" rIns="196793" bIns="19679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Reason:</a:t>
          </a:r>
        </a:p>
      </dsp:txBody>
      <dsp:txXfrm>
        <a:off x="1240682" y="4659004"/>
        <a:ext cx="7098030" cy="1859462"/>
      </dsp:txXfrm>
    </dsp:sp>
    <dsp:sp modelId="{A21208DE-DFC0-486C-8D3E-964DFE6E2E22}">
      <dsp:nvSpPr>
        <dsp:cNvPr id="0" name=""/>
        <dsp:cNvSpPr/>
      </dsp:nvSpPr>
      <dsp:spPr>
        <a:xfrm>
          <a:off x="6520517" y="4745795"/>
          <a:ext cx="10159879" cy="14957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75" tIns="176675" rIns="176675" bIns="17667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Bots often use template-style tweets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Frequent hashtag patterns repeat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Useful to differentiate human vs bot behavior</a:t>
          </a:r>
        </a:p>
      </dsp:txBody>
      <dsp:txXfrm>
        <a:off x="6520517" y="4745795"/>
        <a:ext cx="10159879" cy="14957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3226AF-EFA6-F044-80FA-A30F23D73797}">
      <dsp:nvSpPr>
        <dsp:cNvPr id="0" name=""/>
        <dsp:cNvSpPr/>
      </dsp:nvSpPr>
      <dsp:spPr>
        <a:xfrm>
          <a:off x="13863" y="1718577"/>
          <a:ext cx="4143598" cy="248615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Can model </a:t>
          </a:r>
          <a:r>
            <a:rPr lang="en-US" sz="3300" b="1" kern="1200" dirty="0"/>
            <a:t>non-linear</a:t>
          </a:r>
          <a:r>
            <a:rPr lang="en-US" sz="3300" kern="1200" dirty="0"/>
            <a:t> decision boundaries.</a:t>
          </a:r>
        </a:p>
      </dsp:txBody>
      <dsp:txXfrm>
        <a:off x="86680" y="1791394"/>
        <a:ext cx="3997964" cy="2340524"/>
      </dsp:txXfrm>
    </dsp:sp>
    <dsp:sp modelId="{59424EBE-509A-6848-9889-90161411CEE4}">
      <dsp:nvSpPr>
        <dsp:cNvPr id="0" name=""/>
        <dsp:cNvSpPr/>
      </dsp:nvSpPr>
      <dsp:spPr>
        <a:xfrm>
          <a:off x="4522098" y="2447850"/>
          <a:ext cx="878442" cy="10276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522098" y="2653372"/>
        <a:ext cx="614909" cy="616568"/>
      </dsp:txXfrm>
    </dsp:sp>
    <dsp:sp modelId="{2C8D8E43-1524-2D49-B826-64027A438D0F}">
      <dsp:nvSpPr>
        <dsp:cNvPr id="0" name=""/>
        <dsp:cNvSpPr/>
      </dsp:nvSpPr>
      <dsp:spPr>
        <a:xfrm>
          <a:off x="5814900" y="1718577"/>
          <a:ext cx="4143598" cy="2486158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300" kern="1200" dirty="0"/>
            <a:t>Works well with </a:t>
          </a:r>
          <a:r>
            <a:rPr lang="en-US" sz="3300" b="1" kern="1200" dirty="0"/>
            <a:t>standardized numeric features</a:t>
          </a:r>
          <a:r>
            <a:rPr lang="en-US" sz="3300" kern="1200" dirty="0"/>
            <a:t>.</a:t>
          </a:r>
        </a:p>
      </dsp:txBody>
      <dsp:txXfrm>
        <a:off x="5887717" y="1791394"/>
        <a:ext cx="3997964" cy="2340524"/>
      </dsp:txXfrm>
    </dsp:sp>
    <dsp:sp modelId="{AB8FCBBC-6EA3-E046-BFA2-FAF5EFA68929}">
      <dsp:nvSpPr>
        <dsp:cNvPr id="0" name=""/>
        <dsp:cNvSpPr/>
      </dsp:nvSpPr>
      <dsp:spPr>
        <a:xfrm>
          <a:off x="10323135" y="2447850"/>
          <a:ext cx="878442" cy="10276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10323135" y="2653372"/>
        <a:ext cx="614909" cy="616568"/>
      </dsp:txXfrm>
    </dsp:sp>
    <dsp:sp modelId="{FB3CD839-6F3F-C645-8207-C8A2E69B7D29}">
      <dsp:nvSpPr>
        <dsp:cNvPr id="0" name=""/>
        <dsp:cNvSpPr/>
      </dsp:nvSpPr>
      <dsp:spPr>
        <a:xfrm>
          <a:off x="11615938" y="1718577"/>
          <a:ext cx="4143598" cy="2486158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3300" kern="1200" dirty="0"/>
            <a:t>Slight advantage with limited feature sets.</a:t>
          </a:r>
        </a:p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3300" kern="1200" dirty="0"/>
        </a:p>
      </dsp:txBody>
      <dsp:txXfrm>
        <a:off x="11688755" y="1791394"/>
        <a:ext cx="3997964" cy="23405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48E43D-4AC3-144E-A007-B93F0A39B3C4}">
      <dsp:nvSpPr>
        <dsp:cNvPr id="0" name=""/>
        <dsp:cNvSpPr/>
      </dsp:nvSpPr>
      <dsp:spPr>
        <a:xfrm>
          <a:off x="135552" y="3402"/>
          <a:ext cx="3173164" cy="190389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Only behavioral numeric features used</a:t>
          </a:r>
        </a:p>
      </dsp:txBody>
      <dsp:txXfrm>
        <a:off x="191315" y="59165"/>
        <a:ext cx="3061638" cy="1792372"/>
      </dsp:txXfrm>
    </dsp:sp>
    <dsp:sp modelId="{6563E350-B216-034A-8448-A571FB1D03C4}">
      <dsp:nvSpPr>
        <dsp:cNvPr id="0" name=""/>
        <dsp:cNvSpPr/>
      </dsp:nvSpPr>
      <dsp:spPr>
        <a:xfrm>
          <a:off x="3587955" y="561879"/>
          <a:ext cx="672710" cy="7869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3587955" y="719268"/>
        <a:ext cx="470897" cy="472166"/>
      </dsp:txXfrm>
    </dsp:sp>
    <dsp:sp modelId="{C163BC68-094E-094E-9C02-2EC7EA3DB875}">
      <dsp:nvSpPr>
        <dsp:cNvPr id="0" name=""/>
        <dsp:cNvSpPr/>
      </dsp:nvSpPr>
      <dsp:spPr>
        <a:xfrm>
          <a:off x="4577982" y="3402"/>
          <a:ext cx="3173164" cy="190389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No text-based features (tweet content)</a:t>
          </a:r>
        </a:p>
      </dsp:txBody>
      <dsp:txXfrm>
        <a:off x="4633745" y="59165"/>
        <a:ext cx="3061638" cy="1792372"/>
      </dsp:txXfrm>
    </dsp:sp>
    <dsp:sp modelId="{E2B8DB5B-4688-AD4E-A09D-EA276BC8DAB0}">
      <dsp:nvSpPr>
        <dsp:cNvPr id="0" name=""/>
        <dsp:cNvSpPr/>
      </dsp:nvSpPr>
      <dsp:spPr>
        <a:xfrm rot="5400000">
          <a:off x="5828209" y="2129422"/>
          <a:ext cx="672710" cy="7869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 rot="-5400000">
        <a:off x="5928482" y="2186539"/>
        <a:ext cx="472166" cy="470897"/>
      </dsp:txXfrm>
    </dsp:sp>
    <dsp:sp modelId="{87245A24-DF9F-A24D-A8B2-E847F0F8D35C}">
      <dsp:nvSpPr>
        <dsp:cNvPr id="0" name=""/>
        <dsp:cNvSpPr/>
      </dsp:nvSpPr>
      <dsp:spPr>
        <a:xfrm>
          <a:off x="4577982" y="3176566"/>
          <a:ext cx="3173164" cy="190389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No temporal features (posting patterns)</a:t>
          </a:r>
        </a:p>
      </dsp:txBody>
      <dsp:txXfrm>
        <a:off x="4633745" y="3232329"/>
        <a:ext cx="3061638" cy="1792372"/>
      </dsp:txXfrm>
    </dsp:sp>
    <dsp:sp modelId="{0778424D-6D7C-0047-BB24-F07FFF582739}">
      <dsp:nvSpPr>
        <dsp:cNvPr id="0" name=""/>
        <dsp:cNvSpPr/>
      </dsp:nvSpPr>
      <dsp:spPr>
        <a:xfrm rot="10800000">
          <a:off x="3626033" y="3735043"/>
          <a:ext cx="672710" cy="7869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 rot="10800000">
        <a:off x="3827846" y="3892432"/>
        <a:ext cx="470897" cy="472166"/>
      </dsp:txXfrm>
    </dsp:sp>
    <dsp:sp modelId="{2EF77B1F-6E4F-864B-A522-4DFB4B40C15E}">
      <dsp:nvSpPr>
        <dsp:cNvPr id="0" name=""/>
        <dsp:cNvSpPr/>
      </dsp:nvSpPr>
      <dsp:spPr>
        <a:xfrm>
          <a:off x="135552" y="3176566"/>
          <a:ext cx="3173164" cy="190389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No social graph features (network links)</a:t>
          </a:r>
        </a:p>
      </dsp:txBody>
      <dsp:txXfrm>
        <a:off x="191315" y="3232329"/>
        <a:ext cx="3061638" cy="1792372"/>
      </dsp:txXfrm>
    </dsp:sp>
    <dsp:sp modelId="{7C61A3B2-FBAE-6C4D-8F86-5A9ED5AA8FBE}">
      <dsp:nvSpPr>
        <dsp:cNvPr id="0" name=""/>
        <dsp:cNvSpPr/>
      </dsp:nvSpPr>
      <dsp:spPr>
        <a:xfrm rot="5400000">
          <a:off x="1385779" y="5302586"/>
          <a:ext cx="672710" cy="7869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 rot="-5400000">
        <a:off x="1486052" y="5359703"/>
        <a:ext cx="472166" cy="470897"/>
      </dsp:txXfrm>
    </dsp:sp>
    <dsp:sp modelId="{1AF1BE2B-1DCA-1245-8F20-E5D492C7B2E0}">
      <dsp:nvSpPr>
        <dsp:cNvPr id="0" name=""/>
        <dsp:cNvSpPr/>
      </dsp:nvSpPr>
      <dsp:spPr>
        <a:xfrm>
          <a:off x="135552" y="6349731"/>
          <a:ext cx="3173164" cy="190389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71-block reduces dataset granularity</a:t>
          </a:r>
        </a:p>
      </dsp:txBody>
      <dsp:txXfrm>
        <a:off x="191315" y="6405494"/>
        <a:ext cx="3061638" cy="179237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8B4663-796B-4614-9A06-7AFADF1CD86E}">
      <dsp:nvSpPr>
        <dsp:cNvPr id="0" name=""/>
        <dsp:cNvSpPr/>
      </dsp:nvSpPr>
      <dsp:spPr>
        <a:xfrm>
          <a:off x="275992" y="1389955"/>
          <a:ext cx="1319503" cy="131950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37171F-86D8-41FD-9E9B-09324E561E95}">
      <dsp:nvSpPr>
        <dsp:cNvPr id="0" name=""/>
        <dsp:cNvSpPr/>
      </dsp:nvSpPr>
      <dsp:spPr>
        <a:xfrm>
          <a:off x="553088" y="1667050"/>
          <a:ext cx="765312" cy="7653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8007E2-A9A2-49A3-A986-81CDA9EF617C}">
      <dsp:nvSpPr>
        <dsp:cNvPr id="0" name=""/>
        <dsp:cNvSpPr/>
      </dsp:nvSpPr>
      <dsp:spPr>
        <a:xfrm>
          <a:off x="1878246" y="1389955"/>
          <a:ext cx="3110258" cy="1319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Built a complete ML pipeline for Sybil/Bot detection</a:t>
          </a:r>
        </a:p>
      </dsp:txBody>
      <dsp:txXfrm>
        <a:off x="1878246" y="1389955"/>
        <a:ext cx="3110258" cy="1319503"/>
      </dsp:txXfrm>
    </dsp:sp>
    <dsp:sp modelId="{73B04C74-1526-4513-B870-E5843D29AB49}">
      <dsp:nvSpPr>
        <dsp:cNvPr id="0" name=""/>
        <dsp:cNvSpPr/>
      </dsp:nvSpPr>
      <dsp:spPr>
        <a:xfrm>
          <a:off x="5530443" y="1389955"/>
          <a:ext cx="1319503" cy="131950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45FA52-771F-4E37-B9C6-E4E2C2AB3C64}">
      <dsp:nvSpPr>
        <dsp:cNvPr id="0" name=""/>
        <dsp:cNvSpPr/>
      </dsp:nvSpPr>
      <dsp:spPr>
        <a:xfrm>
          <a:off x="5807539" y="1667050"/>
          <a:ext cx="765312" cy="7653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F8055D-0F20-45D9-BA87-7AD9B638EB50}">
      <dsp:nvSpPr>
        <dsp:cNvPr id="0" name=""/>
        <dsp:cNvSpPr/>
      </dsp:nvSpPr>
      <dsp:spPr>
        <a:xfrm>
          <a:off x="7132698" y="1389955"/>
          <a:ext cx="3110258" cy="1319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Applied preprocessing, feature engineering, 71-block structuring</a:t>
          </a:r>
        </a:p>
      </dsp:txBody>
      <dsp:txXfrm>
        <a:off x="7132698" y="1389955"/>
        <a:ext cx="3110258" cy="1319503"/>
      </dsp:txXfrm>
    </dsp:sp>
    <dsp:sp modelId="{7C475181-6924-4118-8186-BA589AF5AD14}">
      <dsp:nvSpPr>
        <dsp:cNvPr id="0" name=""/>
        <dsp:cNvSpPr/>
      </dsp:nvSpPr>
      <dsp:spPr>
        <a:xfrm>
          <a:off x="10784895" y="1389955"/>
          <a:ext cx="1319503" cy="131950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1FCAEE-A48E-4088-9070-AB2B59BDC228}">
      <dsp:nvSpPr>
        <dsp:cNvPr id="0" name=""/>
        <dsp:cNvSpPr/>
      </dsp:nvSpPr>
      <dsp:spPr>
        <a:xfrm>
          <a:off x="11061990" y="1667050"/>
          <a:ext cx="765312" cy="7653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AF4A49-1F7A-45C7-81B2-E1DFAF06004C}">
      <dsp:nvSpPr>
        <dsp:cNvPr id="0" name=""/>
        <dsp:cNvSpPr/>
      </dsp:nvSpPr>
      <dsp:spPr>
        <a:xfrm>
          <a:off x="12387149" y="1389955"/>
          <a:ext cx="3110258" cy="1319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Compared 3 ML models with balanced dataset</a:t>
          </a:r>
        </a:p>
      </dsp:txBody>
      <dsp:txXfrm>
        <a:off x="12387149" y="1389955"/>
        <a:ext cx="3110258" cy="1319503"/>
      </dsp:txXfrm>
    </dsp:sp>
    <dsp:sp modelId="{9CB2E557-7A76-4E00-B88E-3FA94F9A8245}">
      <dsp:nvSpPr>
        <dsp:cNvPr id="0" name=""/>
        <dsp:cNvSpPr/>
      </dsp:nvSpPr>
      <dsp:spPr>
        <a:xfrm>
          <a:off x="275992" y="3819357"/>
          <a:ext cx="1319503" cy="131950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AE244D-9E71-4017-9EEA-7692E15F0A3B}">
      <dsp:nvSpPr>
        <dsp:cNvPr id="0" name=""/>
        <dsp:cNvSpPr/>
      </dsp:nvSpPr>
      <dsp:spPr>
        <a:xfrm>
          <a:off x="553088" y="4096453"/>
          <a:ext cx="765312" cy="76531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EA6513-37B4-490D-8FE6-26A0F0A1CCD2}">
      <dsp:nvSpPr>
        <dsp:cNvPr id="0" name=""/>
        <dsp:cNvSpPr/>
      </dsp:nvSpPr>
      <dsp:spPr>
        <a:xfrm>
          <a:off x="1878246" y="3819357"/>
          <a:ext cx="3110258" cy="1319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SVM showed best performance (~50%)</a:t>
          </a:r>
        </a:p>
      </dsp:txBody>
      <dsp:txXfrm>
        <a:off x="1878246" y="3819357"/>
        <a:ext cx="3110258" cy="1319503"/>
      </dsp:txXfrm>
    </dsp:sp>
    <dsp:sp modelId="{3DB017E2-F33A-4649-814D-343C5FAB2436}">
      <dsp:nvSpPr>
        <dsp:cNvPr id="0" name=""/>
        <dsp:cNvSpPr/>
      </dsp:nvSpPr>
      <dsp:spPr>
        <a:xfrm>
          <a:off x="5530443" y="3819357"/>
          <a:ext cx="1319503" cy="131950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6B3E84-1FF6-43A2-82F9-9BD8DB8FC9CF}">
      <dsp:nvSpPr>
        <dsp:cNvPr id="0" name=""/>
        <dsp:cNvSpPr/>
      </dsp:nvSpPr>
      <dsp:spPr>
        <a:xfrm>
          <a:off x="5807539" y="4096453"/>
          <a:ext cx="765312" cy="76531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417500-452C-4F3E-B62F-CA5F0C180520}">
      <dsp:nvSpPr>
        <dsp:cNvPr id="0" name=""/>
        <dsp:cNvSpPr/>
      </dsp:nvSpPr>
      <dsp:spPr>
        <a:xfrm>
          <a:off x="7132698" y="3819357"/>
          <a:ext cx="3110258" cy="1319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Future feature enhancements can significantly improve accuracy</a:t>
          </a:r>
        </a:p>
      </dsp:txBody>
      <dsp:txXfrm>
        <a:off x="7132698" y="3819357"/>
        <a:ext cx="3110258" cy="13195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4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035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590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7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7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323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02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7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40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7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7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746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29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793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296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0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335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7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22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svg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29712" y="666750"/>
            <a:ext cx="9144000" cy="10299700"/>
            <a:chOff x="0" y="0"/>
            <a:chExt cx="786406" cy="8857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86406" cy="885799"/>
            </a:xfrm>
            <a:custGeom>
              <a:avLst/>
              <a:gdLst/>
              <a:ahLst/>
              <a:cxnLst/>
              <a:rect l="l" t="t" r="r" b="b"/>
              <a:pathLst>
                <a:path w="786406" h="885799">
                  <a:moveTo>
                    <a:pt x="0" y="0"/>
                  </a:moveTo>
                  <a:lnTo>
                    <a:pt x="786406" y="0"/>
                  </a:lnTo>
                  <a:lnTo>
                    <a:pt x="786406" y="885799"/>
                  </a:lnTo>
                  <a:lnTo>
                    <a:pt x="0" y="885799"/>
                  </a:lnTo>
                  <a:close/>
                </a:path>
              </a:pathLst>
            </a:custGeom>
            <a:blipFill>
              <a:blip r:embed="rId2"/>
              <a:stretch>
                <a:fillRect t="-157" b="-15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55721" y="1257300"/>
            <a:ext cx="8843215" cy="3106267"/>
            <a:chOff x="0" y="-9525"/>
            <a:chExt cx="11790953" cy="4141690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1790953" cy="30435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8800"/>
                </a:lnSpc>
              </a:pPr>
              <a:r>
                <a:rPr lang="en-US" sz="8000" b="1" dirty="0">
                  <a:solidFill>
                    <a:srgbClr val="1F293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Sybil Attack &amp; Bot Detection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479166"/>
              <a:ext cx="11587753" cy="6529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 dirty="0">
                  <a:solidFill>
                    <a:srgbClr val="374151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Utilizing Machine Learning for Effective Solutions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81785" y="5923433"/>
            <a:ext cx="6871540" cy="1291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i="1" dirty="0">
                <a:solidFill>
                  <a:schemeClr val="tx2">
                    <a:lumMod val="50000"/>
                  </a:schemeClr>
                </a:solidFill>
                <a:ea typeface="Proxima Nova"/>
                <a:cs typeface="Poppins" pitchFamily="2" charset="77"/>
                <a:sym typeface="Proxima Nova"/>
              </a:rPr>
              <a:t>Presenting to:   Dr. </a:t>
            </a:r>
            <a:r>
              <a:rPr lang="en-US" sz="2400" i="1" dirty="0" err="1">
                <a:solidFill>
                  <a:schemeClr val="tx2">
                    <a:lumMod val="50000"/>
                  </a:schemeClr>
                </a:solidFill>
                <a:cs typeface="Poppins" pitchFamily="2" charset="77"/>
              </a:rPr>
              <a:t>Mingjun</a:t>
            </a:r>
            <a:r>
              <a:rPr lang="en-US" sz="2400" i="1" dirty="0">
                <a:solidFill>
                  <a:schemeClr val="tx2">
                    <a:lumMod val="50000"/>
                  </a:schemeClr>
                </a:solidFill>
                <a:cs typeface="Poppins" pitchFamily="2" charset="77"/>
              </a:rPr>
              <a:t> Li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i="1" dirty="0" err="1">
                <a:solidFill>
                  <a:schemeClr val="tx2">
                    <a:lumMod val="50000"/>
                  </a:schemeClr>
                </a:solidFill>
                <a:cs typeface="Poppins" pitchFamily="2" charset="77"/>
              </a:rPr>
              <a:t>Prsenting</a:t>
            </a:r>
            <a:r>
              <a:rPr lang="en-US" sz="2400" i="1" dirty="0">
                <a:solidFill>
                  <a:schemeClr val="tx2">
                    <a:lumMod val="50000"/>
                  </a:schemeClr>
                </a:solidFill>
                <a:cs typeface="Poppins" pitchFamily="2" charset="77"/>
              </a:rPr>
              <a:t> by: Noshini Islam Naina</a:t>
            </a:r>
          </a:p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endParaRPr lang="en-US" sz="2399" dirty="0">
              <a:solidFill>
                <a:schemeClr val="tx2">
                  <a:lumMod val="50000"/>
                </a:schemeClr>
              </a:solidFill>
              <a:latin typeface="Poppins" pitchFamily="2" charset="77"/>
              <a:ea typeface="Proxima Nova"/>
              <a:cs typeface="Poppins" pitchFamily="2" charset="77"/>
              <a:sym typeface="Proxima Nova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4759735" y="666750"/>
            <a:ext cx="2861516" cy="1430758"/>
            <a:chOff x="0" y="0"/>
            <a:chExt cx="3815354" cy="1907677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907677" cy="1907677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9525"/>
                <a:ext cx="812800" cy="8032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907677" y="0"/>
              <a:ext cx="1907677" cy="1907677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76200" y="85725"/>
                <a:ext cx="660400" cy="6508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1457995" cy="16402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57995" cy="1640244"/>
            </a:xfrm>
            <a:custGeom>
              <a:avLst/>
              <a:gdLst/>
              <a:ahLst/>
              <a:cxnLst/>
              <a:rect l="l" t="t" r="r" b="b"/>
              <a:pathLst>
                <a:path w="1457995" h="1640244">
                  <a:moveTo>
                    <a:pt x="0" y="0"/>
                  </a:moveTo>
                  <a:lnTo>
                    <a:pt x="1457995" y="0"/>
                  </a:lnTo>
                  <a:lnTo>
                    <a:pt x="1457995" y="1640244"/>
                  </a:lnTo>
                  <a:lnTo>
                    <a:pt x="0" y="1640244"/>
                  </a:lnTo>
                  <a:close/>
                </a:path>
              </a:pathLst>
            </a:custGeom>
            <a:blipFill>
              <a:blip r:embed="rId2"/>
              <a:stretch>
                <a:fillRect t="-219" b="-21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72042" y="952500"/>
            <a:ext cx="8776758" cy="3246536"/>
            <a:chOff x="0" y="-9525"/>
            <a:chExt cx="9175044" cy="5521325"/>
          </a:xfrm>
        </p:grpSpPr>
        <p:sp>
          <p:nvSpPr>
            <p:cNvPr id="5" name="TextBox 5"/>
            <p:cNvSpPr txBox="1"/>
            <p:nvPr/>
          </p:nvSpPr>
          <p:spPr>
            <a:xfrm>
              <a:off x="0" y="3543300"/>
              <a:ext cx="9167398" cy="196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</a:pPr>
              <a:r>
                <a:rPr lang="en-US" sz="3000" b="1" dirty="0">
                  <a:solidFill>
                    <a:srgbClr val="374151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Enhancing data stability and representation through structural transformation techniques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9175044" cy="1753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800"/>
                </a:lnSpc>
              </a:pPr>
              <a:r>
                <a:rPr lang="en-US" sz="4800" b="1" dirty="0">
                  <a:solidFill>
                    <a:srgbClr val="1F293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71-Block Method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60CA5CD-4F65-77B4-617C-983237D7F7A8}"/>
              </a:ext>
            </a:extLst>
          </p:cNvPr>
          <p:cNvSpPr txBox="1"/>
          <p:nvPr/>
        </p:nvSpPr>
        <p:spPr>
          <a:xfrm>
            <a:off x="672042" y="5143500"/>
            <a:ext cx="9144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</a:rPr>
              <a:t>   Dataset row indices split into </a:t>
            </a:r>
            <a:r>
              <a:rPr lang="en-US" altLang="en-US" sz="28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</a:rPr>
              <a:t>71 groups</a:t>
            </a:r>
            <a:endParaRPr lang="en-US" altLang="en-US" sz="28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</a:rPr>
              <a:t>   Example: Block 0 → rows 0, 71, 142, …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</a:rPr>
              <a:t>   Each block appended with feature </a:t>
            </a:r>
            <a:r>
              <a:rPr lang="en-US" altLang="en-US" sz="28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</a:rPr>
              <a:t>Xi = number of   features</a:t>
            </a:r>
            <a:endParaRPr lang="en-US" altLang="en-US" sz="28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</a:rPr>
              <a:t>   Provides even distribution across groups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</a:rPr>
              <a:t>   Reduces model overfitting on ordering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</a:rPr>
              <a:t>   Improves data structure consistency for ML</a:t>
            </a:r>
          </a:p>
          <a:p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1457995" cy="16402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57995" cy="1640244"/>
            </a:xfrm>
            <a:custGeom>
              <a:avLst/>
              <a:gdLst/>
              <a:ahLst/>
              <a:cxnLst/>
              <a:rect l="l" t="t" r="r" b="b"/>
              <a:pathLst>
                <a:path w="1457995" h="1640244">
                  <a:moveTo>
                    <a:pt x="0" y="0"/>
                  </a:moveTo>
                  <a:lnTo>
                    <a:pt x="1457995" y="0"/>
                  </a:lnTo>
                  <a:lnTo>
                    <a:pt x="1457995" y="1640244"/>
                  </a:lnTo>
                  <a:lnTo>
                    <a:pt x="0" y="1640244"/>
                  </a:lnTo>
                  <a:close/>
                </a:path>
              </a:pathLst>
            </a:custGeom>
            <a:blipFill>
              <a:blip r:embed="rId2"/>
              <a:stretch>
                <a:fillRect t="-219" b="-21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72042" y="659606"/>
            <a:ext cx="6886575" cy="7520410"/>
            <a:chOff x="0" y="-9525"/>
            <a:chExt cx="9182100" cy="10027213"/>
          </a:xfrm>
        </p:grpSpPr>
        <p:sp>
          <p:nvSpPr>
            <p:cNvPr id="5" name="TextBox 5"/>
            <p:cNvSpPr txBox="1"/>
            <p:nvPr/>
          </p:nvSpPr>
          <p:spPr>
            <a:xfrm>
              <a:off x="0" y="5029200"/>
              <a:ext cx="9167398" cy="1308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</a:pPr>
              <a:r>
                <a:rPr lang="en-US" sz="3000" b="1">
                  <a:solidFill>
                    <a:srgbClr val="374151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Overview of techniques used for detecting Sybil accounts effectively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435778"/>
              <a:ext cx="9182100" cy="2581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l">
                <a:lnSpc>
                  <a:spcPts val="3120"/>
                </a:lnSpc>
                <a:buFont typeface="Arial"/>
                <a:buChar char="•"/>
              </a:pPr>
              <a:r>
                <a:rPr lang="en-US" sz="2400" u="none" strike="noStrike" dirty="0">
                  <a:solidFill>
                    <a:srgbClr val="4B556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KNN for distance-based classification</a:t>
              </a:r>
            </a:p>
            <a:p>
              <a:pPr marL="518160" lvl="1" indent="-259080" algn="l">
                <a:lnSpc>
                  <a:spcPts val="3120"/>
                </a:lnSpc>
                <a:buFont typeface="Arial"/>
                <a:buChar char="•"/>
              </a:pPr>
              <a:r>
                <a:rPr lang="en-US" sz="2400" u="none" strike="noStrike" dirty="0">
                  <a:solidFill>
                    <a:srgbClr val="4B556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SVM utilizes RBF kernel for non-linear data</a:t>
              </a:r>
            </a:p>
            <a:p>
              <a:pPr marL="518160" lvl="1" indent="-259080" algn="l">
                <a:lnSpc>
                  <a:spcPts val="3120"/>
                </a:lnSpc>
                <a:buFont typeface="Arial"/>
                <a:buChar char="•"/>
              </a:pPr>
              <a:r>
                <a:rPr lang="en-US" sz="2400" u="none" strike="noStrike" dirty="0">
                  <a:solidFill>
                    <a:srgbClr val="4B556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Random Forest for ensemble learning</a:t>
              </a:r>
            </a:p>
            <a:p>
              <a:pPr marL="518160" lvl="1" indent="-259080" algn="l">
                <a:lnSpc>
                  <a:spcPts val="3120"/>
                </a:lnSpc>
                <a:buFont typeface="Arial"/>
                <a:buChar char="•"/>
              </a:pPr>
              <a:r>
                <a:rPr lang="en-US" sz="2400" u="none" strike="noStrike" dirty="0">
                  <a:solidFill>
                    <a:srgbClr val="4B556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Stratified sampling ensures balanced training sets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9175044" cy="29101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800"/>
                </a:lnSpc>
              </a:pPr>
              <a:r>
                <a:rPr lang="en-US" sz="5400" b="1" dirty="0">
                  <a:solidFill>
                    <a:srgbClr val="1F293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Machine Learning Models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1457995" cy="16402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57995" cy="1640244"/>
            </a:xfrm>
            <a:custGeom>
              <a:avLst/>
              <a:gdLst/>
              <a:ahLst/>
              <a:cxnLst/>
              <a:rect l="l" t="t" r="r" b="b"/>
              <a:pathLst>
                <a:path w="1457995" h="1640244">
                  <a:moveTo>
                    <a:pt x="0" y="0"/>
                  </a:moveTo>
                  <a:lnTo>
                    <a:pt x="1457995" y="0"/>
                  </a:lnTo>
                  <a:lnTo>
                    <a:pt x="1457995" y="1640244"/>
                  </a:lnTo>
                  <a:lnTo>
                    <a:pt x="0" y="1640244"/>
                  </a:lnTo>
                  <a:close/>
                </a:path>
              </a:pathLst>
            </a:custGeom>
            <a:blipFill>
              <a:blip r:embed="rId2"/>
              <a:stretch>
                <a:fillRect t="-219" b="-21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72042" y="659606"/>
            <a:ext cx="6886575" cy="6524252"/>
            <a:chOff x="0" y="-9525"/>
            <a:chExt cx="9182100" cy="8699003"/>
          </a:xfrm>
        </p:grpSpPr>
        <p:sp>
          <p:nvSpPr>
            <p:cNvPr id="5" name="TextBox 5"/>
            <p:cNvSpPr txBox="1"/>
            <p:nvPr/>
          </p:nvSpPr>
          <p:spPr>
            <a:xfrm>
              <a:off x="0" y="3543300"/>
              <a:ext cx="9167398" cy="196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</a:pPr>
              <a:r>
                <a:rPr lang="en-US" sz="3000" b="1">
                  <a:solidFill>
                    <a:srgbClr val="374151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Key performance indicators for assessing model effectiveness in detecting bots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610277"/>
              <a:ext cx="9182100" cy="20792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l">
                <a:lnSpc>
                  <a:spcPts val="3120"/>
                </a:lnSpc>
                <a:buFont typeface="Arial"/>
                <a:buChar char="•"/>
              </a:pPr>
              <a:r>
                <a:rPr lang="en-US" sz="2400" u="none" strike="noStrike" dirty="0">
                  <a:solidFill>
                    <a:srgbClr val="4B556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Accuracy measures overall correctness</a:t>
              </a:r>
            </a:p>
            <a:p>
              <a:pPr marL="518160" lvl="1" indent="-259080" algn="l">
                <a:lnSpc>
                  <a:spcPts val="3120"/>
                </a:lnSpc>
                <a:buFont typeface="Arial"/>
                <a:buChar char="•"/>
              </a:pPr>
              <a:r>
                <a:rPr lang="en-US" sz="2400" u="none" strike="noStrike" dirty="0">
                  <a:solidFill>
                    <a:srgbClr val="4B556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Precision gauges true positive rate</a:t>
              </a:r>
            </a:p>
            <a:p>
              <a:pPr marL="518160" lvl="1" indent="-259080" algn="l">
                <a:lnSpc>
                  <a:spcPts val="3120"/>
                </a:lnSpc>
                <a:buFont typeface="Arial"/>
                <a:buChar char="•"/>
              </a:pPr>
              <a:r>
                <a:rPr lang="en-US" sz="2400" u="none" strike="noStrike" dirty="0">
                  <a:solidFill>
                    <a:srgbClr val="4B556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Recall assesses sensitivity to true positives</a:t>
              </a:r>
            </a:p>
            <a:p>
              <a:pPr marL="518160" lvl="1" indent="-259080" algn="l">
                <a:lnSpc>
                  <a:spcPts val="3120"/>
                </a:lnSpc>
                <a:buFont typeface="Arial"/>
                <a:buChar char="•"/>
              </a:pPr>
              <a:r>
                <a:rPr lang="en-US" sz="2400" u="none" strike="noStrike" dirty="0">
                  <a:solidFill>
                    <a:srgbClr val="4B556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F1 score balances precision and recall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9175044" cy="14055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800"/>
                </a:lnSpc>
              </a:pPr>
              <a:r>
                <a:rPr lang="en-US" sz="5400" b="1" dirty="0">
                  <a:solidFill>
                    <a:srgbClr val="1F2937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Evaluation Metrics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45E3BC-33E3-DD46-D35B-D108EBB6EFFC}"/>
              </a:ext>
            </a:extLst>
          </p:cNvPr>
          <p:cNvSpPr txBox="1"/>
          <p:nvPr/>
        </p:nvSpPr>
        <p:spPr>
          <a:xfrm>
            <a:off x="1383996" y="672536"/>
            <a:ext cx="14306549" cy="163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chemeClr val="tx1"/>
                </a:solidFill>
                <a:latin typeface="Poppins" pitchFamily="2" charset="77"/>
                <a:ea typeface="+mj-ea"/>
                <a:cs typeface="Poppins" pitchFamily="2" charset="77"/>
              </a:rPr>
              <a:t>Model Comparison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CC37418-CD62-0808-E237-219DA7F72C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564722"/>
              </p:ext>
            </p:extLst>
          </p:nvPr>
        </p:nvGraphicFramePr>
        <p:xfrm>
          <a:off x="1058958" y="3613619"/>
          <a:ext cx="16152275" cy="518288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33729">
                  <a:extLst>
                    <a:ext uri="{9D8B030D-6E8A-4147-A177-3AD203B41FA5}">
                      <a16:colId xmlns:a16="http://schemas.microsoft.com/office/drawing/2014/main" val="2206670933"/>
                    </a:ext>
                  </a:extLst>
                </a:gridCol>
                <a:gridCol w="2039314">
                  <a:extLst>
                    <a:ext uri="{9D8B030D-6E8A-4147-A177-3AD203B41FA5}">
                      <a16:colId xmlns:a16="http://schemas.microsoft.com/office/drawing/2014/main" val="1936159469"/>
                    </a:ext>
                  </a:extLst>
                </a:gridCol>
                <a:gridCol w="2039314">
                  <a:extLst>
                    <a:ext uri="{9D8B030D-6E8A-4147-A177-3AD203B41FA5}">
                      <a16:colId xmlns:a16="http://schemas.microsoft.com/office/drawing/2014/main" val="1769930310"/>
                    </a:ext>
                  </a:extLst>
                </a:gridCol>
                <a:gridCol w="1565575">
                  <a:extLst>
                    <a:ext uri="{9D8B030D-6E8A-4147-A177-3AD203B41FA5}">
                      <a16:colId xmlns:a16="http://schemas.microsoft.com/office/drawing/2014/main" val="2203689287"/>
                    </a:ext>
                  </a:extLst>
                </a:gridCol>
                <a:gridCol w="1914175">
                  <a:extLst>
                    <a:ext uri="{9D8B030D-6E8A-4147-A177-3AD203B41FA5}">
                      <a16:colId xmlns:a16="http://schemas.microsoft.com/office/drawing/2014/main" val="3548393417"/>
                    </a:ext>
                  </a:extLst>
                </a:gridCol>
                <a:gridCol w="2660537">
                  <a:extLst>
                    <a:ext uri="{9D8B030D-6E8A-4147-A177-3AD203B41FA5}">
                      <a16:colId xmlns:a16="http://schemas.microsoft.com/office/drawing/2014/main" val="2667146801"/>
                    </a:ext>
                  </a:extLst>
                </a:gridCol>
                <a:gridCol w="4099631">
                  <a:extLst>
                    <a:ext uri="{9D8B030D-6E8A-4147-A177-3AD203B41FA5}">
                      <a16:colId xmlns:a16="http://schemas.microsoft.com/office/drawing/2014/main" val="480645544"/>
                    </a:ext>
                  </a:extLst>
                </a:gridCol>
              </a:tblGrid>
              <a:tr h="78086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300" b="1" cap="none" spc="0">
                          <a:solidFill>
                            <a:srgbClr val="FFFFFF"/>
                          </a:solidFill>
                        </a:rPr>
                        <a:t>Model</a:t>
                      </a:r>
                    </a:p>
                  </a:txBody>
                  <a:tcPr marL="321785" marR="193071" marT="193071" marB="193071" anchor="ctr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300" b="1" cap="none" spc="0">
                          <a:solidFill>
                            <a:srgbClr val="FFFFFF"/>
                          </a:solidFill>
                        </a:rPr>
                        <a:t>Accuracy</a:t>
                      </a:r>
                    </a:p>
                  </a:txBody>
                  <a:tcPr marL="321785" marR="193071" marT="193071" marB="193071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300" b="1" cap="none" spc="0">
                          <a:solidFill>
                            <a:srgbClr val="FFFFFF"/>
                          </a:solidFill>
                        </a:rPr>
                        <a:t>Precision</a:t>
                      </a:r>
                    </a:p>
                  </a:txBody>
                  <a:tcPr marL="321785" marR="193071" marT="193071" marB="193071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300" b="1" cap="none" spc="0">
                          <a:solidFill>
                            <a:srgbClr val="FFFFFF"/>
                          </a:solidFill>
                        </a:rPr>
                        <a:t>Recall</a:t>
                      </a:r>
                    </a:p>
                  </a:txBody>
                  <a:tcPr marL="321785" marR="193071" marT="193071" marB="193071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300" b="1" cap="none" spc="0">
                          <a:solidFill>
                            <a:srgbClr val="FFFFFF"/>
                          </a:solidFill>
                        </a:rPr>
                        <a:t>F1-Score</a:t>
                      </a:r>
                    </a:p>
                  </a:txBody>
                  <a:tcPr marL="321785" marR="193071" marT="193071" marB="193071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300" b="1" cap="none" spc="0">
                          <a:solidFill>
                            <a:srgbClr val="FFFFFF"/>
                          </a:solidFill>
                        </a:rPr>
                        <a:t>Strengths</a:t>
                      </a:r>
                    </a:p>
                  </a:txBody>
                  <a:tcPr marL="321785" marR="193071" marT="193071" marB="193071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300" b="1" cap="none" spc="0">
                          <a:solidFill>
                            <a:srgbClr val="FFFFFF"/>
                          </a:solidFill>
                        </a:rPr>
                        <a:t>Weaknesses</a:t>
                      </a:r>
                    </a:p>
                  </a:txBody>
                  <a:tcPr marL="321785" marR="193071" marT="193071" marB="193071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446424"/>
                  </a:ext>
                </a:extLst>
              </a:tr>
              <a:tr h="14673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300" b="1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KNN</a:t>
                      </a:r>
                      <a:endParaRPr lang="en-US" sz="2300" cap="none" spc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321785" marR="193071" marT="193071" marB="193071" anchor="ctr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300" b="1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0.4953</a:t>
                      </a:r>
                      <a:endParaRPr lang="en-US" sz="2300" cap="none" spc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321785" marR="193071" marT="193071" marB="193071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300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0.4957</a:t>
                      </a:r>
                    </a:p>
                  </a:txBody>
                  <a:tcPr marL="321785" marR="193071" marT="193071" marB="193071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300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0.4948</a:t>
                      </a:r>
                    </a:p>
                  </a:txBody>
                  <a:tcPr marL="321785" marR="193071" marT="193071" marB="193071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300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0.4952</a:t>
                      </a:r>
                    </a:p>
                  </a:txBody>
                  <a:tcPr marL="321785" marR="193071" marT="193071" marB="193071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300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Simple, fast, stable</a:t>
                      </a:r>
                    </a:p>
                  </a:txBody>
                  <a:tcPr marL="321785" marR="193071" marT="193071" marB="193071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300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Performs like random guessing; sensitive to feature scaling</a:t>
                      </a:r>
                    </a:p>
                  </a:txBody>
                  <a:tcPr marL="321785" marR="193071" marT="193071" marB="193071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456796"/>
                  </a:ext>
                </a:extLst>
              </a:tr>
              <a:tr h="14673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300" b="1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SVM (RBF)</a:t>
                      </a:r>
                      <a:endParaRPr lang="en-US" sz="2300" cap="none" spc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321785" marR="193071" marT="193071" marB="193071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300" b="1" cap="non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0.5028 (Best)</a:t>
                      </a:r>
                      <a:endParaRPr lang="en-US" sz="2300" cap="none" spc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321785" marR="193071" marT="193071" marB="193071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300" cap="non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0.5039</a:t>
                      </a:r>
                    </a:p>
                  </a:txBody>
                  <a:tcPr marL="321785" marR="193071" marT="193071" marB="193071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300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0.4115</a:t>
                      </a:r>
                    </a:p>
                  </a:txBody>
                  <a:tcPr marL="321785" marR="193071" marT="193071" marB="193071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300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0.4530</a:t>
                      </a:r>
                    </a:p>
                  </a:txBody>
                  <a:tcPr marL="321785" marR="193071" marT="193071" marB="193071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300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Best accuracy; handles non-linear patterns</a:t>
                      </a:r>
                    </a:p>
                  </a:txBody>
                  <a:tcPr marL="321785" marR="193071" marT="193071" marB="193071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300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Recall very low; struggles with subtle feature differences</a:t>
                      </a:r>
                    </a:p>
                  </a:txBody>
                  <a:tcPr marL="321785" marR="193071" marT="193071" marB="193071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53232"/>
                  </a:ext>
                </a:extLst>
              </a:tr>
              <a:tr h="14673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300" b="1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Random Forest</a:t>
                      </a:r>
                      <a:endParaRPr lang="en-US" sz="2300" cap="none" spc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321785" marR="193071" marT="193071" marB="193071" anchor="ctr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300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0.4982</a:t>
                      </a:r>
                    </a:p>
                  </a:txBody>
                  <a:tcPr marL="321785" marR="193071" marT="193071" marB="193071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300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0.4986</a:t>
                      </a:r>
                    </a:p>
                  </a:txBody>
                  <a:tcPr marL="321785" marR="193071" marT="193071" marB="193071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300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0.4948</a:t>
                      </a:r>
                    </a:p>
                  </a:txBody>
                  <a:tcPr marL="321785" marR="193071" marT="193071" marB="193071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300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0.4967</a:t>
                      </a:r>
                    </a:p>
                  </a:txBody>
                  <a:tcPr marL="321785" marR="193071" marT="193071" marB="193071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300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Balanced predictions; low overfitting</a:t>
                      </a:r>
                    </a:p>
                  </a:txBody>
                  <a:tcPr marL="321785" marR="193071" marT="193071" marB="193071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300" cap="non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No real improvement; features too simple for tree splits</a:t>
                      </a:r>
                    </a:p>
                  </a:txBody>
                  <a:tcPr marL="321785" marR="193071" marT="193071" marB="193071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102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86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23FB59E-F5D9-AE15-F5E8-85CC2023B111}"/>
              </a:ext>
            </a:extLst>
          </p:cNvPr>
          <p:cNvSpPr txBox="1"/>
          <p:nvPr/>
        </p:nvSpPr>
        <p:spPr>
          <a:xfrm>
            <a:off x="1257300" y="1095420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chemeClr val="tx1"/>
                </a:solidFill>
                <a:latin typeface="Poppins" pitchFamily="2" charset="77"/>
                <a:ea typeface="+mj-ea"/>
                <a:cs typeface="Poppins" pitchFamily="2" charset="77"/>
              </a:rPr>
              <a:t>Best Model: SVM (RBF Kernel)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kern="1200" dirty="0">
                <a:solidFill>
                  <a:schemeClr val="tx1"/>
                </a:solidFill>
                <a:latin typeface="Poppins" pitchFamily="2" charset="77"/>
                <a:ea typeface="+mj-ea"/>
                <a:cs typeface="Poppins" pitchFamily="2" charset="77"/>
              </a:rPr>
              <a:t>Why SVM performs best:</a:t>
            </a:r>
            <a:endParaRPr lang="en-US" sz="5400" kern="1200" dirty="0">
              <a:solidFill>
                <a:schemeClr val="tx1"/>
              </a:solidFill>
              <a:latin typeface="Poppins" pitchFamily="2" charset="77"/>
              <a:ea typeface="+mj-ea"/>
              <a:cs typeface="Poppins" pitchFamily="2" charset="77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400" kern="1200" dirty="0">
              <a:solidFill>
                <a:schemeClr val="tx1"/>
              </a:solidFill>
              <a:latin typeface="Poppins" pitchFamily="2" charset="77"/>
              <a:ea typeface="+mj-ea"/>
              <a:cs typeface="Poppins" pitchFamily="2" charset="77"/>
            </a:endParaRPr>
          </a:p>
        </p:txBody>
      </p:sp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862D72D0-B7BC-0DDA-19F6-162DC137A7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3807156"/>
              </p:ext>
            </p:extLst>
          </p:nvPr>
        </p:nvGraphicFramePr>
        <p:xfrm>
          <a:off x="1257300" y="3342130"/>
          <a:ext cx="15773400" cy="5923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9259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5628E5CB-913B-4378-97CE-18C9F6410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8283427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504396-24D9-4DA0-60A7-A9C0F51C64FD}"/>
              </a:ext>
            </a:extLst>
          </p:cNvPr>
          <p:cNvSpPr txBox="1"/>
          <p:nvPr/>
        </p:nvSpPr>
        <p:spPr>
          <a:xfrm>
            <a:off x="1257300" y="835782"/>
            <a:ext cx="7294272" cy="83539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kern="1200" dirty="0">
                <a:solidFill>
                  <a:schemeClr val="tx1"/>
                </a:solidFill>
                <a:latin typeface="Poppins" pitchFamily="2" charset="77"/>
                <a:ea typeface="+mj-ea"/>
                <a:cs typeface="Poppins" pitchFamily="2" charset="77"/>
                <a:sym typeface="Poppins Bold"/>
              </a:rPr>
              <a:t>Limitations </a:t>
            </a:r>
            <a:endParaRPr lang="en-US" sz="6600" b="1" kern="1200" dirty="0">
              <a:solidFill>
                <a:schemeClr val="tx1"/>
              </a:solidFill>
              <a:latin typeface="Poppins" pitchFamily="2" charset="77"/>
              <a:ea typeface="+mj-ea"/>
              <a:cs typeface="Poppins" pitchFamily="2" charset="77"/>
            </a:endParaRPr>
          </a:p>
        </p:txBody>
      </p:sp>
      <p:graphicFrame>
        <p:nvGraphicFramePr>
          <p:cNvPr id="29" name="TextBox 3">
            <a:extLst>
              <a:ext uri="{FF2B5EF4-FFF2-40B4-BE49-F238E27FC236}">
                <a16:creationId xmlns:a16="http://schemas.microsoft.com/office/drawing/2014/main" id="{6769584C-D14A-304A-4078-EB98C3D2BE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46460"/>
              </p:ext>
            </p:extLst>
          </p:nvPr>
        </p:nvGraphicFramePr>
        <p:xfrm>
          <a:off x="9148572" y="932688"/>
          <a:ext cx="7886700" cy="8257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7365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04C06C7-A481-BCE8-CDB4-E5EB7AF25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35782"/>
            <a:ext cx="8682122" cy="9451218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257300" y="835782"/>
            <a:ext cx="15773400" cy="1700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7800" b="1" kern="1200" dirty="0">
              <a:solidFill>
                <a:schemeClr val="tx1"/>
              </a:solidFill>
              <a:latin typeface="+mj-lt"/>
              <a:ea typeface="+mj-ea"/>
              <a:cs typeface="+mj-cs"/>
              <a:sym typeface="Poppins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9385297" y="2987881"/>
            <a:ext cx="7937501" cy="4311236"/>
            <a:chOff x="0" y="-66675"/>
            <a:chExt cx="9182100" cy="4987237"/>
          </a:xfrm>
        </p:grpSpPr>
        <p:sp>
          <p:nvSpPr>
            <p:cNvPr id="4" name="TextBox 4"/>
            <p:cNvSpPr txBox="1"/>
            <p:nvPr/>
          </p:nvSpPr>
          <p:spPr>
            <a:xfrm>
              <a:off x="0" y="1010441"/>
              <a:ext cx="9182100" cy="39101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1046531">
                <a:spcAft>
                  <a:spcPts val="630"/>
                </a:spcAft>
              </a:pPr>
              <a:br>
                <a:rPr lang="en-US" sz="2747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</a:br>
              <a:r>
                <a:rPr lang="en-US" sz="2747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Add </a:t>
              </a:r>
              <a:r>
                <a:rPr lang="en-US" sz="2747" b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NLP features</a:t>
              </a:r>
              <a:r>
                <a:rPr lang="en-US" sz="2747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(BERT embeddings, TF-IDF)</a:t>
              </a:r>
            </a:p>
            <a:p>
              <a:pPr defTabSz="1046531">
                <a:spcAft>
                  <a:spcPts val="630"/>
                </a:spcAft>
                <a:buFont typeface="Arial" panose="020B0604020202020204" pitchFamily="34" charset="0"/>
                <a:buChar char="•"/>
              </a:pPr>
              <a:r>
                <a:rPr lang="en-US" sz="2747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Add </a:t>
              </a:r>
              <a:r>
                <a:rPr lang="en-US" sz="2747" b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graph features</a:t>
              </a:r>
              <a:r>
                <a:rPr lang="en-US" sz="2747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(follower network structure)</a:t>
              </a:r>
            </a:p>
            <a:p>
              <a:pPr defTabSz="1046531">
                <a:spcAft>
                  <a:spcPts val="630"/>
                </a:spcAft>
                <a:buFont typeface="Arial" panose="020B0604020202020204" pitchFamily="34" charset="0"/>
                <a:buChar char="•"/>
              </a:pPr>
              <a:r>
                <a:rPr lang="en-US" sz="2747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Add </a:t>
              </a:r>
              <a:r>
                <a:rPr lang="en-US" sz="2747" b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time-series features</a:t>
              </a:r>
              <a:r>
                <a:rPr lang="en-US" sz="2747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 (posting frequency)</a:t>
              </a:r>
            </a:p>
            <a:p>
              <a:pPr defTabSz="1046531">
                <a:spcAft>
                  <a:spcPts val="630"/>
                </a:spcAft>
                <a:buFont typeface="Arial" panose="020B0604020202020204" pitchFamily="34" charset="0"/>
                <a:buChar char="•"/>
              </a:pPr>
              <a:r>
                <a:rPr lang="en-US" sz="2747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Use </a:t>
              </a:r>
              <a:r>
                <a:rPr lang="en-US" sz="2747" b="1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deep learning models</a:t>
              </a:r>
              <a:endParaRPr lang="en-US" sz="2747" kern="1200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  <a:p>
              <a:pPr defTabSz="1046531">
                <a:spcAft>
                  <a:spcPts val="630"/>
                </a:spcAft>
                <a:buFont typeface="Arial" panose="020B0604020202020204" pitchFamily="34" charset="0"/>
                <a:buChar char="•"/>
              </a:pPr>
              <a:r>
                <a:rPr lang="en-US" sz="2747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Explore ensemble boosting (</a:t>
              </a:r>
              <a:r>
                <a:rPr lang="en-US" sz="2747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XGBoost</a:t>
              </a:r>
              <a:r>
                <a:rPr lang="en-US" sz="2747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, </a:t>
              </a:r>
              <a:r>
                <a:rPr lang="en-US" sz="2747" kern="1200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LightGBM</a:t>
              </a:r>
              <a:r>
                <a:rPr lang="en-US" sz="2747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)</a:t>
              </a:r>
            </a:p>
            <a:p>
              <a:pPr defTabSz="1046531">
                <a:spcAft>
                  <a:spcPts val="630"/>
                </a:spcAft>
                <a:buFont typeface="Arial" panose="020B0604020202020204" pitchFamily="34" charset="0"/>
                <a:buChar char="•"/>
              </a:pPr>
              <a:r>
                <a:rPr lang="en-US" sz="2747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Collect richer real-world dataset</a:t>
              </a:r>
              <a:endParaRPr lang="en-US" sz="2400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9182100" cy="6942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1046531">
                <a:lnSpc>
                  <a:spcPts val="4807"/>
                </a:lnSpc>
                <a:spcBef>
                  <a:spcPct val="0"/>
                </a:spcBef>
                <a:spcAft>
                  <a:spcPts val="630"/>
                </a:spcAft>
              </a:pPr>
              <a:r>
                <a:rPr lang="en-US" sz="3600" b="1" kern="1200" dirty="0">
                  <a:solidFill>
                    <a:srgbClr val="374151"/>
                  </a:solidFill>
                  <a:latin typeface="Poppins" pitchFamily="2" charset="77"/>
                  <a:cs typeface="Poppins" pitchFamily="2" charset="77"/>
                  <a:sym typeface="Proxima Nova Bold"/>
                </a:rPr>
                <a:t>Enhancements and Next Steps</a:t>
              </a:r>
              <a:endParaRPr lang="en-US" sz="3600" b="1" dirty="0">
                <a:solidFill>
                  <a:srgbClr val="374151"/>
                </a:solidFill>
                <a:latin typeface="Poppins" pitchFamily="2" charset="77"/>
                <a:ea typeface="Proxima Nova Bold"/>
                <a:cs typeface="Poppins" pitchFamily="2" charset="77"/>
                <a:sym typeface="Proxima Nova Bold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8283427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2"/>
          <p:cNvSpPr txBox="1"/>
          <p:nvPr/>
        </p:nvSpPr>
        <p:spPr>
          <a:xfrm>
            <a:off x="1257300" y="835782"/>
            <a:ext cx="15773400" cy="1700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800" b="1" kern="1200" dirty="0">
                <a:solidFill>
                  <a:schemeClr val="tx1"/>
                </a:solidFill>
                <a:latin typeface="Poppins" pitchFamily="2" charset="77"/>
                <a:ea typeface="+mj-ea"/>
                <a:cs typeface="Poppins" pitchFamily="2" charset="77"/>
                <a:sym typeface="Poppins Bold"/>
              </a:rPr>
              <a:t>Conclusions</a:t>
            </a:r>
          </a:p>
        </p:txBody>
      </p:sp>
      <p:graphicFrame>
        <p:nvGraphicFramePr>
          <p:cNvPr id="6" name="TextBox 4">
            <a:extLst>
              <a:ext uri="{FF2B5EF4-FFF2-40B4-BE49-F238E27FC236}">
                <a16:creationId xmlns:a16="http://schemas.microsoft.com/office/drawing/2014/main" id="{20F8E2E5-3E71-7301-BAE8-C531508134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7587201"/>
              </p:ext>
            </p:extLst>
          </p:nvPr>
        </p:nvGraphicFramePr>
        <p:xfrm>
          <a:off x="1257300" y="2743200"/>
          <a:ext cx="15773400" cy="6528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C477752-ACCA-41C1-9B1D-D0CED1F9C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8283427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257300" y="521496"/>
            <a:ext cx="14820900" cy="735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800" b="1" kern="1200" dirty="0">
                <a:solidFill>
                  <a:schemeClr val="tx1"/>
                </a:solidFill>
                <a:latin typeface="Poppins" pitchFamily="2" charset="77"/>
                <a:ea typeface="+mj-ea"/>
                <a:cs typeface="Poppins" pitchFamily="2" charset="77"/>
                <a:sym typeface="Poppins Bold"/>
              </a:rPr>
              <a:t>Dashboard Overview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86C2C30-4F76-9773-7910-27CFBDCE5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3066" r="2029" b="7349"/>
          <a:stretch>
            <a:fillRect/>
          </a:stretch>
        </p:blipFill>
        <p:spPr>
          <a:xfrm>
            <a:off x="1565231" y="1333500"/>
            <a:ext cx="15152962" cy="8001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6248400" y="4152900"/>
            <a:ext cx="6886575" cy="1223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</a:pPr>
            <a:r>
              <a:rPr lang="en-US" sz="8000" b="1" dirty="0">
                <a:solidFill>
                  <a:srgbClr val="1F2937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81785" y="8189492"/>
            <a:ext cx="2861515" cy="1430758"/>
            <a:chOff x="0" y="0"/>
            <a:chExt cx="3815353" cy="1907677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1907677" cy="1907677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9525"/>
                <a:ext cx="812800" cy="8032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1907677" y="0"/>
              <a:ext cx="1907677" cy="1907677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76200" y="85725"/>
                <a:ext cx="660400" cy="6508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B2624ABC-9E47-BC20-1E12-88EE27287585}"/>
              </a:ext>
            </a:extLst>
          </p:cNvPr>
          <p:cNvSpPr txBox="1"/>
          <p:nvPr/>
        </p:nvSpPr>
        <p:spPr>
          <a:xfrm>
            <a:off x="1145540" y="1095420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800" b="1" dirty="0">
                <a:solidFill>
                  <a:schemeClr val="tx2">
                    <a:lumMod val="50000"/>
                  </a:schemeClr>
                </a:solidFill>
                <a:latin typeface="Poppins" pitchFamily="2" charset="77"/>
                <a:ea typeface="Georgia Pro Condensed"/>
                <a:cs typeface="Poppins" pitchFamily="2" charset="77"/>
                <a:sym typeface="Georgia Pro Condensed"/>
              </a:rPr>
              <a:t>Understanding Sybil and Bot Accounts</a:t>
            </a:r>
          </a:p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8100" b="1" kern="1200" dirty="0">
              <a:solidFill>
                <a:schemeClr val="tx1"/>
              </a:solidFill>
              <a:latin typeface="Poppins" pitchFamily="2" charset="77"/>
              <a:ea typeface="+mj-ea"/>
              <a:cs typeface="Poppins" pitchFamily="2" charset="77"/>
              <a:sym typeface="Poppins Bold"/>
            </a:endParaRPr>
          </a:p>
        </p:txBody>
      </p:sp>
      <p:graphicFrame>
        <p:nvGraphicFramePr>
          <p:cNvPr id="35" name="TextBox 6">
            <a:extLst>
              <a:ext uri="{FF2B5EF4-FFF2-40B4-BE49-F238E27FC236}">
                <a16:creationId xmlns:a16="http://schemas.microsoft.com/office/drawing/2014/main" id="{90A45ABD-3A37-36FD-AEC3-66548BE6B7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8780612"/>
              </p:ext>
            </p:extLst>
          </p:nvPr>
        </p:nvGraphicFramePr>
        <p:xfrm>
          <a:off x="1354772" y="2552700"/>
          <a:ext cx="15773400" cy="5923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1355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1732310"/>
            <a:ext cx="7258050" cy="3411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</a:pPr>
            <a:r>
              <a:rPr lang="en-US" sz="8000" b="1" dirty="0">
                <a:solidFill>
                  <a:srgbClr val="1F2937"/>
                </a:solidFill>
                <a:latin typeface="Poppins Bold"/>
                <a:ea typeface="Poppins Bold"/>
                <a:cs typeface="Poppins Bold"/>
                <a:sym typeface="Poppins Bold"/>
              </a:rPr>
              <a:t>The Impact of Fake Accounts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144000" y="0"/>
            <a:ext cx="9144000" cy="10287000"/>
            <a:chOff x="0" y="0"/>
            <a:chExt cx="1534063" cy="17258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34063" cy="1725821"/>
            </a:xfrm>
            <a:custGeom>
              <a:avLst/>
              <a:gdLst/>
              <a:ahLst/>
              <a:cxnLst/>
              <a:rect l="l" t="t" r="r" b="b"/>
              <a:pathLst>
                <a:path w="1534063" h="1725821">
                  <a:moveTo>
                    <a:pt x="0" y="0"/>
                  </a:moveTo>
                  <a:lnTo>
                    <a:pt x="1534063" y="0"/>
                  </a:lnTo>
                  <a:lnTo>
                    <a:pt x="1534063" y="1725821"/>
                  </a:lnTo>
                  <a:lnTo>
                    <a:pt x="0" y="1725821"/>
                  </a:lnTo>
                  <a:close/>
                </a:path>
              </a:pathLst>
            </a:custGeom>
            <a:blipFill>
              <a:blip r:embed="rId2"/>
              <a:stretch>
                <a:fillRect t="-219" b="-21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66750" y="8189492"/>
            <a:ext cx="2861516" cy="1430758"/>
            <a:chOff x="0" y="0"/>
            <a:chExt cx="3815354" cy="1907677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907677" cy="1907677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F293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9525"/>
                <a:ext cx="812800" cy="8032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1907677" y="0"/>
              <a:ext cx="1907677" cy="1907677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293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76200" y="85725"/>
                <a:ext cx="660400" cy="6508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79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75D3EA5-4309-2A7A-03AF-787058D5036A}"/>
              </a:ext>
            </a:extLst>
          </p:cNvPr>
          <p:cNvSpPr txBox="1"/>
          <p:nvPr/>
        </p:nvSpPr>
        <p:spPr>
          <a:xfrm>
            <a:off x="-482601" y="5022054"/>
            <a:ext cx="7213602" cy="39122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 dirty="0">
                <a:solidFill>
                  <a:schemeClr val="tx1"/>
                </a:solidFill>
                <a:latin typeface="Poppins" pitchFamily="2" charset="77"/>
                <a:ea typeface="+mj-ea"/>
                <a:cs typeface="Poppins" pitchFamily="2" charset="77"/>
              </a:rPr>
              <a:t>Motivation</a:t>
            </a:r>
          </a:p>
        </p:txBody>
      </p:sp>
      <p:pic>
        <p:nvPicPr>
          <p:cNvPr id="8" name="Graphic 7" descr="Laptop Secure">
            <a:extLst>
              <a:ext uri="{FF2B5EF4-FFF2-40B4-BE49-F238E27FC236}">
                <a16:creationId xmlns:a16="http://schemas.microsoft.com/office/drawing/2014/main" id="{8AB6EE00-9658-76B5-3192-D472ECEE1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38400" y="3543300"/>
            <a:ext cx="1371600" cy="1371600"/>
          </a:xfrm>
          <a:prstGeom prst="rect">
            <a:avLst/>
          </a:prstGeom>
        </p:spPr>
      </p:pic>
      <p:graphicFrame>
        <p:nvGraphicFramePr>
          <p:cNvPr id="26" name="TextBox 3">
            <a:extLst>
              <a:ext uri="{FF2B5EF4-FFF2-40B4-BE49-F238E27FC236}">
                <a16:creationId xmlns:a16="http://schemas.microsoft.com/office/drawing/2014/main" id="{666FADBB-C723-3FE4-B455-E60374E0DF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3382919"/>
              </p:ext>
            </p:extLst>
          </p:nvPr>
        </p:nvGraphicFramePr>
        <p:xfrm>
          <a:off x="6096000" y="723900"/>
          <a:ext cx="11417299" cy="883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00402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57300" y="723900"/>
            <a:ext cx="15773400" cy="1700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kern="1200" dirty="0">
                <a:solidFill>
                  <a:schemeClr val="tx1"/>
                </a:solidFill>
                <a:latin typeface="Poppins" pitchFamily="2" charset="77"/>
                <a:ea typeface="+mj-ea"/>
                <a:cs typeface="Poppins" pitchFamily="2" charset="77"/>
                <a:sym typeface="Poppins Bold"/>
              </a:rPr>
              <a:t>Problem Statement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E973AC4-4283-9CCC-A4D2-18C30DB701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9866172"/>
              </p:ext>
            </p:extLst>
          </p:nvPr>
        </p:nvGraphicFramePr>
        <p:xfrm>
          <a:off x="1257300" y="2743200"/>
          <a:ext cx="15773400" cy="6528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34675" y="6037263"/>
            <a:ext cx="5448300" cy="1469024"/>
            <a:chOff x="0" y="0"/>
            <a:chExt cx="7264400" cy="1958698"/>
          </a:xfrm>
        </p:grpSpPr>
        <p:sp>
          <p:nvSpPr>
            <p:cNvPr id="3" name="TextBox 3"/>
            <p:cNvSpPr txBox="1"/>
            <p:nvPr/>
          </p:nvSpPr>
          <p:spPr>
            <a:xfrm>
              <a:off x="0" y="884278"/>
              <a:ext cx="7264400" cy="1074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4B556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Dataset labels are assumed to be </a:t>
              </a:r>
              <a:r>
                <a:rPr lang="en-US" sz="2400" b="1">
                  <a:solidFill>
                    <a:srgbClr val="4B5563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accurate and reliable</a:t>
              </a:r>
              <a:r>
                <a:rPr lang="en-US" sz="2400">
                  <a:solidFill>
                    <a:srgbClr val="4B556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7264400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374151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Dataset Validity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745785" y="1242826"/>
            <a:ext cx="5437190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4B5563"/>
                </a:solidFill>
                <a:latin typeface="Proxima Nova"/>
                <a:ea typeface="Proxima Nova"/>
                <a:cs typeface="Proxima Nova"/>
                <a:sym typeface="Proxima Nova"/>
              </a:rPr>
              <a:t>Behavioral features effectively </a:t>
            </a:r>
            <a:r>
              <a:rPr lang="en-US" sz="2400" b="1" dirty="0">
                <a:solidFill>
                  <a:srgbClr val="4B5563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differentiate</a:t>
            </a:r>
            <a:r>
              <a:rPr lang="en-US" sz="2400" dirty="0">
                <a:solidFill>
                  <a:srgbClr val="4B5563"/>
                </a:solidFill>
                <a:latin typeface="Proxima Nova"/>
                <a:ea typeface="Proxima Nova"/>
                <a:cs typeface="Proxima Nova"/>
                <a:sym typeface="Proxima Nova"/>
              </a:rPr>
              <a:t> bots from humans.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45785" y="600075"/>
            <a:ext cx="543719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374151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Bot Detection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734675" y="3928876"/>
            <a:ext cx="5448300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4B5563"/>
                </a:solidFill>
                <a:latin typeface="Proxima Nova"/>
                <a:ea typeface="Proxima Nova"/>
                <a:cs typeface="Proxima Nova"/>
                <a:sym typeface="Proxima Nova"/>
              </a:rPr>
              <a:t>The </a:t>
            </a:r>
            <a:r>
              <a:rPr lang="en-US" sz="2400" b="1" dirty="0">
                <a:solidFill>
                  <a:srgbClr val="4B5563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71-block transformation</a:t>
            </a:r>
            <a:r>
              <a:rPr lang="en-US" sz="2400" dirty="0">
                <a:solidFill>
                  <a:srgbClr val="4B5563"/>
                </a:solidFill>
                <a:latin typeface="Proxima Nova"/>
                <a:ea typeface="Proxima Nova"/>
                <a:cs typeface="Proxima Nova"/>
                <a:sym typeface="Proxima Nova"/>
              </a:rPr>
              <a:t> enhances learning consistency and stability.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745785" y="3286125"/>
            <a:ext cx="543719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374151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Stability Improvement</a:t>
            </a:r>
          </a:p>
        </p:txBody>
      </p:sp>
      <p:grpSp>
        <p:nvGrpSpPr>
          <p:cNvPr id="10" name="Group 5">
            <a:extLst>
              <a:ext uri="{FF2B5EF4-FFF2-40B4-BE49-F238E27FC236}">
                <a16:creationId xmlns:a16="http://schemas.microsoft.com/office/drawing/2014/main" id="{BE12FFBA-05EA-5870-2E56-7CB3F149B29B}"/>
              </a:ext>
            </a:extLst>
          </p:cNvPr>
          <p:cNvGrpSpPr/>
          <p:nvPr/>
        </p:nvGrpSpPr>
        <p:grpSpPr>
          <a:xfrm>
            <a:off x="0" y="0"/>
            <a:ext cx="9906000" cy="10287000"/>
            <a:chOff x="0" y="0"/>
            <a:chExt cx="1220873" cy="1350966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B407BA7A-3F16-E09D-F530-47DC6BAC79E9}"/>
                </a:ext>
              </a:extLst>
            </p:cNvPr>
            <p:cNvSpPr/>
            <p:nvPr/>
          </p:nvSpPr>
          <p:spPr>
            <a:xfrm>
              <a:off x="0" y="0"/>
              <a:ext cx="1220873" cy="1350966"/>
            </a:xfrm>
            <a:custGeom>
              <a:avLst/>
              <a:gdLst/>
              <a:ahLst/>
              <a:cxnLst/>
              <a:rect l="l" t="t" r="r" b="b"/>
              <a:pathLst>
                <a:path w="1220873" h="1350966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t="-66" b="-6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002" y="965200"/>
            <a:ext cx="8266991" cy="9055102"/>
            <a:chOff x="-164661" y="0"/>
            <a:chExt cx="1622656" cy="1777347"/>
          </a:xfrm>
        </p:grpSpPr>
        <p:sp>
          <p:nvSpPr>
            <p:cNvPr id="3" name="Freeform 3"/>
            <p:cNvSpPr/>
            <p:nvPr/>
          </p:nvSpPr>
          <p:spPr>
            <a:xfrm>
              <a:off x="-164661" y="0"/>
              <a:ext cx="1622656" cy="1777347"/>
            </a:xfrm>
            <a:custGeom>
              <a:avLst/>
              <a:gdLst/>
              <a:ahLst/>
              <a:cxnLst/>
              <a:rect l="l" t="t" r="r" b="b"/>
              <a:pathLst>
                <a:path w="1457995" h="1640244">
                  <a:moveTo>
                    <a:pt x="0" y="0"/>
                  </a:moveTo>
                  <a:lnTo>
                    <a:pt x="1457995" y="0"/>
                  </a:lnTo>
                  <a:lnTo>
                    <a:pt x="1457995" y="1640244"/>
                  </a:lnTo>
                  <a:lnTo>
                    <a:pt x="0" y="1640244"/>
                  </a:lnTo>
                  <a:close/>
                </a:path>
              </a:pathLst>
            </a:custGeom>
            <a:blipFill>
              <a:blip r:embed="rId2"/>
              <a:stretch>
                <a:fillRect t="-219" b="-21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130594" y="1387215"/>
            <a:ext cx="8186104" cy="5819738"/>
            <a:chOff x="-294640" y="-9525"/>
            <a:chExt cx="9469684" cy="6732273"/>
          </a:xfrm>
        </p:grpSpPr>
        <p:sp>
          <p:nvSpPr>
            <p:cNvPr id="5" name="TextBox 5"/>
            <p:cNvSpPr txBox="1"/>
            <p:nvPr/>
          </p:nvSpPr>
          <p:spPr>
            <a:xfrm>
              <a:off x="-102836" y="2013907"/>
              <a:ext cx="9167398" cy="196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1051560">
                <a:lnSpc>
                  <a:spcPts val="4485"/>
                </a:lnSpc>
                <a:spcAft>
                  <a:spcPts val="600"/>
                </a:spcAft>
              </a:pPr>
              <a:r>
                <a:rPr lang="en-US" sz="3450" b="1" kern="1200" dirty="0">
                  <a:solidFill>
                    <a:srgbClr val="374151"/>
                  </a:solidFill>
                  <a:latin typeface="Proxima Nova Bold"/>
                  <a:ea typeface="+mn-ea"/>
                  <a:cs typeface="+mn-cs"/>
                  <a:sym typeface="Proxima Nova Bold"/>
                </a:rPr>
                <a:t>Analysis of 50,000 Twitter accounts for bot detection and behavior understanding</a:t>
              </a:r>
              <a:endParaRPr lang="en-US" sz="3000" b="1" dirty="0">
                <a:solidFill>
                  <a:srgbClr val="374151"/>
                </a:solidFill>
                <a:latin typeface="Proxima Nova Bold"/>
                <a:ea typeface="Proxima Nova Bold"/>
                <a:cs typeface="Proxima Nova Bold"/>
                <a:sym typeface="Proxima Nova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294640" y="4661538"/>
              <a:ext cx="9182100" cy="20612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95884" lvl="1" indent="-297942" defTabSz="1051560">
                <a:lnSpc>
                  <a:spcPts val="3588"/>
                </a:lnSpc>
                <a:spcAft>
                  <a:spcPts val="600"/>
                </a:spcAft>
                <a:buFont typeface="Arial"/>
                <a:buChar char="•"/>
              </a:pPr>
              <a:r>
                <a:rPr lang="en-US" sz="2760" kern="1200" dirty="0">
                  <a:solidFill>
                    <a:srgbClr val="4B5563"/>
                  </a:solidFill>
                  <a:latin typeface="Proxima Nova"/>
                  <a:ea typeface="+mn-ea"/>
                  <a:cs typeface="+mn-cs"/>
                  <a:sym typeface="Proxima Nova"/>
                </a:rPr>
                <a:t>50,000 accounts</a:t>
              </a:r>
            </a:p>
            <a:p>
              <a:pPr marL="595884" lvl="1" indent="-297942" defTabSz="1051560">
                <a:lnSpc>
                  <a:spcPts val="3588"/>
                </a:lnSpc>
                <a:spcAft>
                  <a:spcPts val="600"/>
                </a:spcAft>
                <a:buFont typeface="Arial"/>
                <a:buChar char="•"/>
              </a:pPr>
              <a:r>
                <a:rPr lang="en-US" sz="2760" kern="1200" dirty="0">
                  <a:solidFill>
                    <a:srgbClr val="4B5563"/>
                  </a:solidFill>
                  <a:latin typeface="Proxima Nova"/>
                  <a:ea typeface="+mn-ea"/>
                  <a:cs typeface="+mn-cs"/>
                  <a:sym typeface="Proxima Nova"/>
                </a:rPr>
                <a:t>Features: tweet, retweets, mentions, followers, verified status, hashtags</a:t>
              </a:r>
            </a:p>
            <a:p>
              <a:pPr marL="595884" lvl="1" indent="-297942" defTabSz="1051560">
                <a:lnSpc>
                  <a:spcPts val="3588"/>
                </a:lnSpc>
                <a:spcAft>
                  <a:spcPts val="600"/>
                </a:spcAft>
                <a:buFont typeface="Arial"/>
                <a:buChar char="•"/>
              </a:pPr>
              <a:r>
                <a:rPr lang="en-US" sz="2760" kern="1200" dirty="0">
                  <a:solidFill>
                    <a:srgbClr val="4B5563"/>
                  </a:solidFill>
                  <a:latin typeface="Proxima Nova"/>
                  <a:ea typeface="+mn-ea"/>
                  <a:cs typeface="+mn-cs"/>
                  <a:sym typeface="Proxima Nova"/>
                </a:rPr>
                <a:t>Bot label: 0 (human) or 1 (bot)</a:t>
              </a:r>
              <a:endParaRPr lang="en-US" sz="2400" u="none" strike="noStrike" dirty="0">
                <a:solidFill>
                  <a:srgbClr val="4B5563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9175044" cy="13640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1051560">
                <a:lnSpc>
                  <a:spcPts val="10120"/>
                </a:lnSpc>
                <a:spcAft>
                  <a:spcPts val="600"/>
                </a:spcAft>
              </a:pPr>
              <a:r>
                <a:rPr lang="en-US" sz="5400" b="1" kern="1200" dirty="0">
                  <a:solidFill>
                    <a:srgbClr val="1F2937"/>
                  </a:solidFill>
                  <a:latin typeface="Poppins Bold"/>
                  <a:ea typeface="+mn-ea"/>
                  <a:cs typeface="Poppins Bold"/>
                  <a:sym typeface="Poppins Bold"/>
                </a:rPr>
                <a:t>Dataset Overview</a:t>
              </a:r>
              <a:endParaRPr lang="en-US" sz="5400" b="1" dirty="0">
                <a:solidFill>
                  <a:srgbClr val="1F2937"/>
                </a:solidFill>
                <a:latin typeface="Poppins Bold"/>
                <a:ea typeface="Poppins Bold"/>
                <a:cs typeface="Poppins Bold"/>
                <a:sym typeface="Poppins Bold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066800" y="3009900"/>
            <a:ext cx="6886575" cy="3741366"/>
            <a:chOff x="0" y="3251623"/>
            <a:chExt cx="9182100" cy="4988488"/>
          </a:xfrm>
        </p:grpSpPr>
        <p:sp>
          <p:nvSpPr>
            <p:cNvPr id="5" name="TextBox 5"/>
            <p:cNvSpPr txBox="1"/>
            <p:nvPr/>
          </p:nvSpPr>
          <p:spPr>
            <a:xfrm>
              <a:off x="0" y="3251623"/>
              <a:ext cx="9167398" cy="1308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</a:pPr>
              <a:r>
                <a:rPr lang="en-US" sz="3000" b="1" dirty="0">
                  <a:solidFill>
                    <a:srgbClr val="374151"/>
                  </a:solidFill>
                  <a:latin typeface="Proxima Nova Bold"/>
                  <a:ea typeface="Proxima Nova Bold"/>
                  <a:cs typeface="Proxima Nova Bold"/>
                  <a:sym typeface="Proxima Nova Bold"/>
                </a:rPr>
                <a:t>Essential steps for preparing data for machine learning models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658201"/>
              <a:ext cx="9182100" cy="2581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l">
                <a:lnSpc>
                  <a:spcPts val="3120"/>
                </a:lnSpc>
                <a:buFont typeface="Arial"/>
                <a:buChar char="•"/>
              </a:pPr>
              <a:r>
                <a:rPr lang="en-US" sz="2400" u="none" strike="noStrike" dirty="0">
                  <a:solidFill>
                    <a:srgbClr val="4B556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Encode Verified</a:t>
              </a:r>
            </a:p>
            <a:p>
              <a:pPr marL="518160" lvl="1" indent="-259080" algn="l">
                <a:lnSpc>
                  <a:spcPts val="3120"/>
                </a:lnSpc>
                <a:buFont typeface="Arial"/>
                <a:buChar char="•"/>
              </a:pPr>
              <a:r>
                <a:rPr lang="en-US" sz="2400" u="none" strike="noStrike" dirty="0">
                  <a:solidFill>
                    <a:srgbClr val="4B556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Encode Bot Label</a:t>
              </a:r>
            </a:p>
            <a:p>
              <a:pPr marL="518160" lvl="1" indent="-259080" algn="l">
                <a:lnSpc>
                  <a:spcPts val="3120"/>
                </a:lnSpc>
                <a:buFont typeface="Arial"/>
                <a:buChar char="•"/>
              </a:pPr>
              <a:r>
                <a:rPr lang="en-US" sz="2400" u="none" strike="noStrike" dirty="0">
                  <a:solidFill>
                    <a:srgbClr val="4B556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Tweet Length</a:t>
              </a:r>
            </a:p>
            <a:p>
              <a:pPr marL="518160" lvl="1" indent="-259080" algn="l">
                <a:lnSpc>
                  <a:spcPts val="3120"/>
                </a:lnSpc>
                <a:buFont typeface="Arial"/>
                <a:buChar char="•"/>
              </a:pPr>
              <a:r>
                <a:rPr lang="en-US" sz="2400" u="none" strike="noStrike" dirty="0">
                  <a:solidFill>
                    <a:srgbClr val="4B556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Hashtag Count</a:t>
              </a:r>
            </a:p>
            <a:p>
              <a:pPr marL="518160" lvl="1" indent="-259080" algn="l">
                <a:lnSpc>
                  <a:spcPts val="3120"/>
                </a:lnSpc>
                <a:buFont typeface="Arial"/>
                <a:buChar char="•"/>
              </a:pPr>
              <a:r>
                <a:rPr lang="en-US" sz="2400" u="none" strike="noStrike" dirty="0" err="1">
                  <a:solidFill>
                    <a:srgbClr val="4B556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StandardScaler</a:t>
              </a:r>
              <a:endParaRPr lang="en-US" sz="2400" u="none" strike="noStrike" dirty="0">
                <a:solidFill>
                  <a:srgbClr val="4B5563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8" name="Group 5">
            <a:extLst>
              <a:ext uri="{FF2B5EF4-FFF2-40B4-BE49-F238E27FC236}">
                <a16:creationId xmlns:a16="http://schemas.microsoft.com/office/drawing/2014/main" id="{E073B84A-2E93-A45B-E608-662E03EA85A9}"/>
              </a:ext>
            </a:extLst>
          </p:cNvPr>
          <p:cNvGrpSpPr/>
          <p:nvPr/>
        </p:nvGrpSpPr>
        <p:grpSpPr>
          <a:xfrm>
            <a:off x="8991600" y="0"/>
            <a:ext cx="9296400" cy="10287000"/>
            <a:chOff x="0" y="0"/>
            <a:chExt cx="1220873" cy="1350966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B4A09476-FA5D-7100-7283-24A6D5FC6D85}"/>
                </a:ext>
              </a:extLst>
            </p:cNvPr>
            <p:cNvSpPr/>
            <p:nvPr/>
          </p:nvSpPr>
          <p:spPr>
            <a:xfrm>
              <a:off x="0" y="0"/>
              <a:ext cx="1220873" cy="1350966"/>
            </a:xfrm>
            <a:custGeom>
              <a:avLst/>
              <a:gdLst/>
              <a:ahLst/>
              <a:cxnLst/>
              <a:rect l="l" t="t" r="r" b="b"/>
              <a:pathLst>
                <a:path w="1220873" h="1350966">
                  <a:moveTo>
                    <a:pt x="0" y="0"/>
                  </a:moveTo>
                  <a:lnTo>
                    <a:pt x="1220873" y="0"/>
                  </a:lnTo>
                  <a:lnTo>
                    <a:pt x="1220873" y="1350966"/>
                  </a:lnTo>
                  <a:lnTo>
                    <a:pt x="0" y="1350966"/>
                  </a:lnTo>
                  <a:close/>
                </a:path>
              </a:pathLst>
            </a:custGeom>
            <a:blipFill>
              <a:blip r:embed="rId2"/>
              <a:stretch>
                <a:fillRect t="-66" b="-6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6D16FD-7ABB-BA5C-28D9-2F41DE426AC9}"/>
              </a:ext>
            </a:extLst>
          </p:cNvPr>
          <p:cNvSpPr txBox="1"/>
          <p:nvPr/>
        </p:nvSpPr>
        <p:spPr>
          <a:xfrm>
            <a:off x="1219200" y="1028700"/>
            <a:ext cx="112014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None/>
            </a:pPr>
            <a:r>
              <a:rPr lang="en-US" sz="4400" b="1" dirty="0"/>
              <a:t>Feature Engineering</a:t>
            </a:r>
          </a:p>
        </p:txBody>
      </p:sp>
      <p:graphicFrame>
        <p:nvGraphicFramePr>
          <p:cNvPr id="8" name="TextBox 2">
            <a:extLst>
              <a:ext uri="{FF2B5EF4-FFF2-40B4-BE49-F238E27FC236}">
                <a16:creationId xmlns:a16="http://schemas.microsoft.com/office/drawing/2014/main" id="{D667A867-D487-1384-16F5-30BDB4D3E9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4863599"/>
              </p:ext>
            </p:extLst>
          </p:nvPr>
        </p:nvGraphicFramePr>
        <p:xfrm>
          <a:off x="2057400" y="2476500"/>
          <a:ext cx="15773400" cy="6528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93105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2010</TotalTime>
  <Words>629</Words>
  <Application>Microsoft Macintosh PowerPoint</Application>
  <PresentationFormat>Custom</PresentationFormat>
  <Paragraphs>121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Proxima Nova Bold</vt:lpstr>
      <vt:lpstr>Calibri Light</vt:lpstr>
      <vt:lpstr>Poppins Bold</vt:lpstr>
      <vt:lpstr>Arial</vt:lpstr>
      <vt:lpstr>Proxima Nova</vt:lpstr>
      <vt:lpstr>Poppins</vt:lpstr>
      <vt:lpstr>Calibri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Sybil Attack &amp; Bot Detection</dc:title>
  <dc:description>Presentation - Sybil Attack &amp; Bot Detection</dc:description>
  <cp:lastModifiedBy>Naina, NoshiniIslam</cp:lastModifiedBy>
  <cp:revision>5</cp:revision>
  <dcterms:created xsi:type="dcterms:W3CDTF">2006-08-16T00:00:00Z</dcterms:created>
  <dcterms:modified xsi:type="dcterms:W3CDTF">2025-12-05T16:10:32Z</dcterms:modified>
  <dc:identifier>DAG6hOIXDqk</dc:identifier>
</cp:coreProperties>
</file>